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media/image45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33"/>
  </p:notesMasterIdLst>
  <p:sldIdLst>
    <p:sldId id="260" r:id="rId6"/>
    <p:sldId id="348" r:id="rId7"/>
    <p:sldId id="318" r:id="rId8"/>
    <p:sldId id="437" r:id="rId9"/>
    <p:sldId id="334" r:id="rId10"/>
    <p:sldId id="335" r:id="rId11"/>
    <p:sldId id="352" r:id="rId12"/>
    <p:sldId id="357" r:id="rId13"/>
    <p:sldId id="378" r:id="rId14"/>
    <p:sldId id="402" r:id="rId15"/>
    <p:sldId id="336" r:id="rId16"/>
    <p:sldId id="340" r:id="rId17"/>
    <p:sldId id="404" r:id="rId18"/>
    <p:sldId id="405" r:id="rId19"/>
    <p:sldId id="432" r:id="rId20"/>
    <p:sldId id="420" r:id="rId21"/>
    <p:sldId id="423" r:id="rId22"/>
    <p:sldId id="441" r:id="rId23"/>
    <p:sldId id="453" r:id="rId24"/>
    <p:sldId id="375" r:id="rId25"/>
    <p:sldId id="439" r:id="rId26"/>
    <p:sldId id="473" r:id="rId27"/>
    <p:sldId id="470" r:id="rId28"/>
    <p:sldId id="471" r:id="rId29"/>
    <p:sldId id="472" r:id="rId30"/>
    <p:sldId id="463" r:id="rId31"/>
    <p:sldId id="465" r:id="rId32"/>
  </p:sldIdLst>
  <p:sldSz cx="118808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4" autoAdjust="0"/>
    <p:restoredTop sz="94660"/>
  </p:normalViewPr>
  <p:slideViewPr>
    <p:cSldViewPr>
      <p:cViewPr varScale="1">
        <p:scale>
          <a:sx n="67" d="100"/>
          <a:sy n="67" d="100"/>
        </p:scale>
        <p:origin x="660" y="56"/>
      </p:cViewPr>
      <p:guideLst>
        <p:guide orient="horz" pos="2160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5627503E-1744-44F4-8E3D-EB0661BB9C18}"/>
    <pc:docChg chg="custSel delSld modSld sldOrd">
      <pc:chgData name="Aastha Kumar" userId="f94225b3-263d-47de-91f3-c17c89a7eef3" providerId="ADAL" clId="{5627503E-1744-44F4-8E3D-EB0661BB9C18}" dt="2024-11-27T10:50:28.257" v="12" actId="47"/>
      <pc:docMkLst>
        <pc:docMk/>
      </pc:docMkLst>
      <pc:sldChg chg="del">
        <pc:chgData name="Aastha Kumar" userId="f94225b3-263d-47de-91f3-c17c89a7eef3" providerId="ADAL" clId="{5627503E-1744-44F4-8E3D-EB0661BB9C18}" dt="2024-11-27T10:50:17.111" v="11" actId="47"/>
        <pc:sldMkLst>
          <pc:docMk/>
          <pc:sldMk cId="0" sldId="424"/>
        </pc:sldMkLst>
      </pc:sldChg>
      <pc:sldChg chg="del">
        <pc:chgData name="Aastha Kumar" userId="f94225b3-263d-47de-91f3-c17c89a7eef3" providerId="ADAL" clId="{5627503E-1744-44F4-8E3D-EB0661BB9C18}" dt="2024-11-27T10:50:28.257" v="12" actId="47"/>
        <pc:sldMkLst>
          <pc:docMk/>
          <pc:sldMk cId="0" sldId="425"/>
        </pc:sldMkLst>
      </pc:sldChg>
      <pc:sldChg chg="modSp mod ord">
        <pc:chgData name="Aastha Kumar" userId="f94225b3-263d-47de-91f3-c17c89a7eef3" providerId="ADAL" clId="{5627503E-1744-44F4-8E3D-EB0661BB9C18}" dt="2024-11-27T10:36:36.489" v="10" actId="15"/>
        <pc:sldMkLst>
          <pc:docMk/>
          <pc:sldMk cId="3787935014" sldId="463"/>
        </pc:sldMkLst>
        <pc:spChg chg="mod">
          <ac:chgData name="Aastha Kumar" userId="f94225b3-263d-47de-91f3-c17c89a7eef3" providerId="ADAL" clId="{5627503E-1744-44F4-8E3D-EB0661BB9C18}" dt="2024-11-27T10:36:36.489" v="10" actId="15"/>
          <ac:spMkLst>
            <pc:docMk/>
            <pc:sldMk cId="3787935014" sldId="463"/>
            <ac:spMk id="3" creationId="{69BDD2DC-8740-FACD-7D6D-2D64C7A13A20}"/>
          </ac:spMkLst>
        </pc:spChg>
      </pc:sldChg>
    </pc:docChg>
  </pc:docChgLst>
  <pc:docChgLst>
    <pc:chgData name="Aastha Kumar" userId="f94225b3-263d-47de-91f3-c17c89a7eef3" providerId="ADAL" clId="{3C16DC81-B6C8-455C-88B9-E755152F7651}"/>
    <pc:docChg chg="undo custSel addSld delSld modSld sldOrd">
      <pc:chgData name="Aastha Kumar" userId="f94225b3-263d-47de-91f3-c17c89a7eef3" providerId="ADAL" clId="{3C16DC81-B6C8-455C-88B9-E755152F7651}" dt="2024-10-13T18:22:03.065" v="508" actId="1035"/>
      <pc:docMkLst>
        <pc:docMk/>
      </pc:docMkLst>
      <pc:sldChg chg="addSp delSp modSp mod">
        <pc:chgData name="Aastha Kumar" userId="f94225b3-263d-47de-91f3-c17c89a7eef3" providerId="ADAL" clId="{3C16DC81-B6C8-455C-88B9-E755152F7651}" dt="2024-10-13T14:22:50.367" v="210" actId="1076"/>
        <pc:sldMkLst>
          <pc:docMk/>
          <pc:sldMk cId="0" sldId="318"/>
        </pc:sldMkLst>
        <pc:spChg chg="del mod">
          <ac:chgData name="Aastha Kumar" userId="f94225b3-263d-47de-91f3-c17c89a7eef3" providerId="ADAL" clId="{3C16DC81-B6C8-455C-88B9-E755152F7651}" dt="2024-10-13T14:17:36.461" v="49" actId="478"/>
          <ac:spMkLst>
            <pc:docMk/>
            <pc:sldMk cId="0" sldId="318"/>
            <ac:spMk id="2" creationId="{00000000-0000-0000-0000-000000000000}"/>
          </ac:spMkLst>
        </pc:spChg>
        <pc:spChg chg="mod">
          <ac:chgData name="Aastha Kumar" userId="f94225b3-263d-47de-91f3-c17c89a7eef3" providerId="ADAL" clId="{3C16DC81-B6C8-455C-88B9-E755152F7651}" dt="2024-10-13T14:22:25.459" v="202" actId="255"/>
          <ac:spMkLst>
            <pc:docMk/>
            <pc:sldMk cId="0" sldId="318"/>
            <ac:spMk id="3" creationId="{00000000-0000-0000-0000-000000000000}"/>
          </ac:spMkLst>
        </pc:spChg>
        <pc:spChg chg="add del mod">
          <ac:chgData name="Aastha Kumar" userId="f94225b3-263d-47de-91f3-c17c89a7eef3" providerId="ADAL" clId="{3C16DC81-B6C8-455C-88B9-E755152F7651}" dt="2024-10-13T14:17:37.754" v="50" actId="478"/>
          <ac:spMkLst>
            <pc:docMk/>
            <pc:sldMk cId="0" sldId="318"/>
            <ac:spMk id="5" creationId="{CBFC4D9D-F2F7-AD57-6154-05047B12D377}"/>
          </ac:spMkLst>
        </pc:spChg>
        <pc:spChg chg="add mod">
          <ac:chgData name="Aastha Kumar" userId="f94225b3-263d-47de-91f3-c17c89a7eef3" providerId="ADAL" clId="{3C16DC81-B6C8-455C-88B9-E755152F7651}" dt="2024-10-13T14:20:43.403" v="147" actId="1076"/>
          <ac:spMkLst>
            <pc:docMk/>
            <pc:sldMk cId="0" sldId="318"/>
            <ac:spMk id="6" creationId="{00000000-0000-0000-0000-000000000000}"/>
          </ac:spMkLst>
        </pc:spChg>
        <pc:picChg chg="add mod">
          <ac:chgData name="Aastha Kumar" userId="f94225b3-263d-47de-91f3-c17c89a7eef3" providerId="ADAL" clId="{3C16DC81-B6C8-455C-88B9-E755152F7651}" dt="2024-10-13T14:22:50.367" v="210" actId="1076"/>
          <ac:picMkLst>
            <pc:docMk/>
            <pc:sldMk cId="0" sldId="318"/>
            <ac:picMk id="7" creationId="{236F0D33-391C-A392-2D0C-DC44A29FC11A}"/>
          </ac:picMkLst>
        </pc:picChg>
        <pc:picChg chg="add mod">
          <ac:chgData name="Aastha Kumar" userId="f94225b3-263d-47de-91f3-c17c89a7eef3" providerId="ADAL" clId="{3C16DC81-B6C8-455C-88B9-E755152F7651}" dt="2024-10-13T14:20:43.403" v="147" actId="1076"/>
          <ac:picMkLst>
            <pc:docMk/>
            <pc:sldMk cId="0" sldId="318"/>
            <ac:picMk id="10" creationId="{99423C4C-EC92-9F1C-D6BA-0B6CE9F0EC6B}"/>
          </ac:picMkLst>
        </pc:picChg>
        <pc:picChg chg="add mod">
          <ac:chgData name="Aastha Kumar" userId="f94225b3-263d-47de-91f3-c17c89a7eef3" providerId="ADAL" clId="{3C16DC81-B6C8-455C-88B9-E755152F7651}" dt="2024-10-13T14:20:43.403" v="147" actId="1076"/>
          <ac:picMkLst>
            <pc:docMk/>
            <pc:sldMk cId="0" sldId="318"/>
            <ac:picMk id="12" creationId="{7C30ABAE-8017-19A9-AD64-6B5EF525D536}"/>
          </ac:picMkLst>
        </pc:picChg>
        <pc:picChg chg="add mod">
          <ac:chgData name="Aastha Kumar" userId="f94225b3-263d-47de-91f3-c17c89a7eef3" providerId="ADAL" clId="{3C16DC81-B6C8-455C-88B9-E755152F7651}" dt="2024-10-13T14:20:43.403" v="147" actId="1076"/>
          <ac:picMkLst>
            <pc:docMk/>
            <pc:sldMk cId="0" sldId="318"/>
            <ac:picMk id="18" creationId="{966365B5-D641-EADE-C64C-B0CCCDE64C13}"/>
          </ac:picMkLst>
        </pc:picChg>
      </pc:sldChg>
      <pc:sldChg chg="modSp del mod">
        <pc:chgData name="Aastha Kumar" userId="f94225b3-263d-47de-91f3-c17c89a7eef3" providerId="ADAL" clId="{3C16DC81-B6C8-455C-88B9-E755152F7651}" dt="2024-10-13T14:16:28.833" v="37" actId="47"/>
        <pc:sldMkLst>
          <pc:docMk/>
          <pc:sldMk cId="0" sldId="320"/>
        </pc:sldMkLst>
        <pc:spChg chg="mod">
          <ac:chgData name="Aastha Kumar" userId="f94225b3-263d-47de-91f3-c17c89a7eef3" providerId="ADAL" clId="{3C16DC81-B6C8-455C-88B9-E755152F7651}" dt="2024-10-13T14:15:29.829" v="4" actId="21"/>
          <ac:spMkLst>
            <pc:docMk/>
            <pc:sldMk cId="0" sldId="320"/>
            <ac:spMk id="10" creationId="{00000000-0000-0000-0000-000000000000}"/>
          </ac:spMkLst>
        </pc:spChg>
      </pc:sldChg>
      <pc:sldChg chg="addSp delSp modSp del mod">
        <pc:chgData name="Aastha Kumar" userId="f94225b3-263d-47de-91f3-c17c89a7eef3" providerId="ADAL" clId="{3C16DC81-B6C8-455C-88B9-E755152F7651}" dt="2024-10-13T14:20:48.699" v="152" actId="47"/>
        <pc:sldMkLst>
          <pc:docMk/>
          <pc:sldMk cId="0" sldId="321"/>
        </pc:sldMkLst>
        <pc:spChg chg="del mod">
          <ac:chgData name="Aastha Kumar" userId="f94225b3-263d-47de-91f3-c17c89a7eef3" providerId="ADAL" clId="{3C16DC81-B6C8-455C-88B9-E755152F7651}" dt="2024-10-13T14:20:24.276" v="133" actId="21"/>
          <ac:spMkLst>
            <pc:docMk/>
            <pc:sldMk cId="0" sldId="321"/>
            <ac:spMk id="3" creationId="{00000000-0000-0000-0000-000000000000}"/>
          </ac:spMkLst>
        </pc:spChg>
        <pc:spChg chg="del">
          <ac:chgData name="Aastha Kumar" userId="f94225b3-263d-47de-91f3-c17c89a7eef3" providerId="ADAL" clId="{3C16DC81-B6C8-455C-88B9-E755152F7651}" dt="2024-10-13T14:15:42.459" v="8" actId="478"/>
          <ac:spMkLst>
            <pc:docMk/>
            <pc:sldMk cId="0" sldId="321"/>
            <ac:spMk id="4" creationId="{00000000-0000-0000-0000-000000000000}"/>
          </ac:spMkLst>
        </pc:spChg>
        <pc:spChg chg="del mod">
          <ac:chgData name="Aastha Kumar" userId="f94225b3-263d-47de-91f3-c17c89a7eef3" providerId="ADAL" clId="{3C16DC81-B6C8-455C-88B9-E755152F7651}" dt="2024-10-13T14:18:59.661" v="107" actId="21"/>
          <ac:spMkLst>
            <pc:docMk/>
            <pc:sldMk cId="0" sldId="321"/>
            <ac:spMk id="5" creationId="{00000000-0000-0000-0000-000000000000}"/>
          </ac:spMkLst>
        </pc:spChg>
        <pc:spChg chg="del mod">
          <ac:chgData name="Aastha Kumar" userId="f94225b3-263d-47de-91f3-c17c89a7eef3" providerId="ADAL" clId="{3C16DC81-B6C8-455C-88B9-E755152F7651}" dt="2024-10-13T14:18:59.661" v="107" actId="21"/>
          <ac:spMkLst>
            <pc:docMk/>
            <pc:sldMk cId="0" sldId="321"/>
            <ac:spMk id="6" creationId="{00000000-0000-0000-0000-000000000000}"/>
          </ac:spMkLst>
        </pc:spChg>
        <pc:spChg chg="del mod">
          <ac:chgData name="Aastha Kumar" userId="f94225b3-263d-47de-91f3-c17c89a7eef3" providerId="ADAL" clId="{3C16DC81-B6C8-455C-88B9-E755152F7651}" dt="2024-10-13T14:18:59.661" v="107" actId="21"/>
          <ac:spMkLst>
            <pc:docMk/>
            <pc:sldMk cId="0" sldId="321"/>
            <ac:spMk id="7" creationId="{00000000-0000-0000-0000-000000000000}"/>
          </ac:spMkLst>
        </pc:spChg>
        <pc:spChg chg="del mod">
          <ac:chgData name="Aastha Kumar" userId="f94225b3-263d-47de-91f3-c17c89a7eef3" providerId="ADAL" clId="{3C16DC81-B6C8-455C-88B9-E755152F7651}" dt="2024-10-13T14:18:59.661" v="107" actId="21"/>
          <ac:spMkLst>
            <pc:docMk/>
            <pc:sldMk cId="0" sldId="321"/>
            <ac:spMk id="8" creationId="{00000000-0000-0000-0000-000000000000}"/>
          </ac:spMkLst>
        </pc:spChg>
        <pc:spChg chg="del mod">
          <ac:chgData name="Aastha Kumar" userId="f94225b3-263d-47de-91f3-c17c89a7eef3" providerId="ADAL" clId="{3C16DC81-B6C8-455C-88B9-E755152F7651}" dt="2024-10-13T14:18:59.661" v="107" actId="21"/>
          <ac:spMkLst>
            <pc:docMk/>
            <pc:sldMk cId="0" sldId="321"/>
            <ac:spMk id="9" creationId="{00000000-0000-0000-0000-000000000000}"/>
          </ac:spMkLst>
        </pc:spChg>
        <pc:spChg chg="add mod">
          <ac:chgData name="Aastha Kumar" userId="f94225b3-263d-47de-91f3-c17c89a7eef3" providerId="ADAL" clId="{3C16DC81-B6C8-455C-88B9-E755152F7651}" dt="2024-10-13T14:19:00.045" v="108"/>
          <ac:spMkLst>
            <pc:docMk/>
            <pc:sldMk cId="0" sldId="321"/>
            <ac:spMk id="11" creationId="{00000000-0000-0000-0000-000000000000}"/>
          </ac:spMkLst>
        </pc:spChg>
        <pc:spChg chg="add mod">
          <ac:chgData name="Aastha Kumar" userId="f94225b3-263d-47de-91f3-c17c89a7eef3" providerId="ADAL" clId="{3C16DC81-B6C8-455C-88B9-E755152F7651}" dt="2024-10-13T14:19:00.045" v="108"/>
          <ac:spMkLst>
            <pc:docMk/>
            <pc:sldMk cId="0" sldId="321"/>
            <ac:spMk id="13" creationId="{00000000-0000-0000-0000-000000000000}"/>
          </ac:spMkLst>
        </pc:spChg>
        <pc:spChg chg="del">
          <ac:chgData name="Aastha Kumar" userId="f94225b3-263d-47de-91f3-c17c89a7eef3" providerId="ADAL" clId="{3C16DC81-B6C8-455C-88B9-E755152F7651}" dt="2024-10-13T14:15:06.279" v="3" actId="478"/>
          <ac:spMkLst>
            <pc:docMk/>
            <pc:sldMk cId="0" sldId="321"/>
            <ac:spMk id="14" creationId="{9AEFCC0F-F0EA-000A-E727-29E1CB28F24F}"/>
          </ac:spMkLst>
        </pc:spChg>
        <pc:spChg chg="add mod">
          <ac:chgData name="Aastha Kumar" userId="f94225b3-263d-47de-91f3-c17c89a7eef3" providerId="ADAL" clId="{3C16DC81-B6C8-455C-88B9-E755152F7651}" dt="2024-10-13T14:19:00.045" v="108"/>
          <ac:spMkLst>
            <pc:docMk/>
            <pc:sldMk cId="0" sldId="321"/>
            <ac:spMk id="15" creationId="{00000000-0000-0000-0000-000000000000}"/>
          </ac:spMkLst>
        </pc:spChg>
        <pc:spChg chg="add mod">
          <ac:chgData name="Aastha Kumar" userId="f94225b3-263d-47de-91f3-c17c89a7eef3" providerId="ADAL" clId="{3C16DC81-B6C8-455C-88B9-E755152F7651}" dt="2024-10-13T14:19:00.045" v="108"/>
          <ac:spMkLst>
            <pc:docMk/>
            <pc:sldMk cId="0" sldId="321"/>
            <ac:spMk id="16" creationId="{00000000-0000-0000-0000-000000000000}"/>
          </ac:spMkLst>
        </pc:spChg>
        <pc:spChg chg="add mod">
          <ac:chgData name="Aastha Kumar" userId="f94225b3-263d-47de-91f3-c17c89a7eef3" providerId="ADAL" clId="{3C16DC81-B6C8-455C-88B9-E755152F7651}" dt="2024-10-13T14:19:00.045" v="108"/>
          <ac:spMkLst>
            <pc:docMk/>
            <pc:sldMk cId="0" sldId="321"/>
            <ac:spMk id="17" creationId="{00000000-0000-0000-0000-000000000000}"/>
          </ac:spMkLst>
        </pc:spChg>
        <pc:picChg chg="add del mod modCrop">
          <ac:chgData name="Aastha Kumar" userId="f94225b3-263d-47de-91f3-c17c89a7eef3" providerId="ADAL" clId="{3C16DC81-B6C8-455C-88B9-E755152F7651}" dt="2024-10-13T14:20:24.276" v="133" actId="21"/>
          <ac:picMkLst>
            <pc:docMk/>
            <pc:sldMk cId="0" sldId="321"/>
            <ac:picMk id="10" creationId="{99423C4C-EC92-9F1C-D6BA-0B6CE9F0EC6B}"/>
          </ac:picMkLst>
        </pc:picChg>
        <pc:picChg chg="del mod modCrop">
          <ac:chgData name="Aastha Kumar" userId="f94225b3-263d-47de-91f3-c17c89a7eef3" providerId="ADAL" clId="{3C16DC81-B6C8-455C-88B9-E755152F7651}" dt="2024-10-13T14:20:24.276" v="133" actId="21"/>
          <ac:picMkLst>
            <pc:docMk/>
            <pc:sldMk cId="0" sldId="321"/>
            <ac:picMk id="12" creationId="{7C30ABAE-8017-19A9-AD64-6B5EF525D536}"/>
          </ac:picMkLst>
        </pc:picChg>
        <pc:picChg chg="add del mod">
          <ac:chgData name="Aastha Kumar" userId="f94225b3-263d-47de-91f3-c17c89a7eef3" providerId="ADAL" clId="{3C16DC81-B6C8-455C-88B9-E755152F7651}" dt="2024-10-13T14:20:24.276" v="133" actId="21"/>
          <ac:picMkLst>
            <pc:docMk/>
            <pc:sldMk cId="0" sldId="321"/>
            <ac:picMk id="18" creationId="{966365B5-D641-EADE-C64C-B0CCCDE64C13}"/>
          </ac:picMkLst>
        </pc:picChg>
      </pc:sldChg>
      <pc:sldChg chg="del">
        <pc:chgData name="Aastha Kumar" userId="f94225b3-263d-47de-91f3-c17c89a7eef3" providerId="ADAL" clId="{3C16DC81-B6C8-455C-88B9-E755152F7651}" dt="2024-10-13T14:21:16" v="172" actId="47"/>
        <pc:sldMkLst>
          <pc:docMk/>
          <pc:sldMk cId="0" sldId="322"/>
        </pc:sldMkLst>
      </pc:sldChg>
      <pc:sldChg chg="delSp modSp del mod">
        <pc:chgData name="Aastha Kumar" userId="f94225b3-263d-47de-91f3-c17c89a7eef3" providerId="ADAL" clId="{3C16DC81-B6C8-455C-88B9-E755152F7651}" dt="2024-10-13T14:22:29.057" v="203" actId="47"/>
        <pc:sldMkLst>
          <pc:docMk/>
          <pc:sldMk cId="0" sldId="323"/>
        </pc:sldMkLst>
        <pc:spChg chg="del mod">
          <ac:chgData name="Aastha Kumar" userId="f94225b3-263d-47de-91f3-c17c89a7eef3" providerId="ADAL" clId="{3C16DC81-B6C8-455C-88B9-E755152F7651}" dt="2024-10-13T14:22:00.935" v="195"/>
          <ac:spMkLst>
            <pc:docMk/>
            <pc:sldMk cId="0" sldId="323"/>
            <ac:spMk id="3" creationId="{00000000-0000-0000-0000-000000000000}"/>
          </ac:spMkLst>
        </pc:spChg>
      </pc:sldChg>
      <pc:sldChg chg="modSp mod">
        <pc:chgData name="Aastha Kumar" userId="f94225b3-263d-47de-91f3-c17c89a7eef3" providerId="ADAL" clId="{3C16DC81-B6C8-455C-88B9-E755152F7651}" dt="2024-10-13T17:26:42.582" v="490" actId="20577"/>
        <pc:sldMkLst>
          <pc:docMk/>
          <pc:sldMk cId="0" sldId="334"/>
        </pc:sldMkLst>
        <pc:spChg chg="mod">
          <ac:chgData name="Aastha Kumar" userId="f94225b3-263d-47de-91f3-c17c89a7eef3" providerId="ADAL" clId="{3C16DC81-B6C8-455C-88B9-E755152F7651}" dt="2024-10-13T17:26:42.582" v="490" actId="20577"/>
          <ac:spMkLst>
            <pc:docMk/>
            <pc:sldMk cId="0" sldId="334"/>
            <ac:spMk id="6" creationId="{B52E6F0B-B5D7-963C-0A7A-FC5AF7E2318F}"/>
          </ac:spMkLst>
        </pc:spChg>
      </pc:sldChg>
      <pc:sldChg chg="modSp mod">
        <pc:chgData name="Aastha Kumar" userId="f94225b3-263d-47de-91f3-c17c89a7eef3" providerId="ADAL" clId="{3C16DC81-B6C8-455C-88B9-E755152F7651}" dt="2024-10-13T14:24:43.657" v="217" actId="1076"/>
        <pc:sldMkLst>
          <pc:docMk/>
          <pc:sldMk cId="0" sldId="335"/>
        </pc:sldMkLst>
        <pc:spChg chg="mod">
          <ac:chgData name="Aastha Kumar" userId="f94225b3-263d-47de-91f3-c17c89a7eef3" providerId="ADAL" clId="{3C16DC81-B6C8-455C-88B9-E755152F7651}" dt="2024-10-13T14:24:43.657" v="217" actId="1076"/>
          <ac:spMkLst>
            <pc:docMk/>
            <pc:sldMk cId="0" sldId="335"/>
            <ac:spMk id="7" creationId="{00000000-0000-0000-0000-000000000000}"/>
          </ac:spMkLst>
        </pc:spChg>
      </pc:sldChg>
      <pc:sldChg chg="addSp modSp mod">
        <pc:chgData name="Aastha Kumar" userId="f94225b3-263d-47de-91f3-c17c89a7eef3" providerId="ADAL" clId="{3C16DC81-B6C8-455C-88B9-E755152F7651}" dt="2024-10-13T17:11:00.061" v="415" actId="1076"/>
        <pc:sldMkLst>
          <pc:docMk/>
          <pc:sldMk cId="0" sldId="336"/>
        </pc:sldMkLst>
        <pc:picChg chg="mod">
          <ac:chgData name="Aastha Kumar" userId="f94225b3-263d-47de-91f3-c17c89a7eef3" providerId="ADAL" clId="{3C16DC81-B6C8-455C-88B9-E755152F7651}" dt="2024-10-13T17:10:53.385" v="412" actId="14100"/>
          <ac:picMkLst>
            <pc:docMk/>
            <pc:sldMk cId="0" sldId="336"/>
            <ac:picMk id="2" creationId="{00000000-0000-0000-0000-000000000000}"/>
          </ac:picMkLst>
        </pc:picChg>
        <pc:picChg chg="add mod">
          <ac:chgData name="Aastha Kumar" userId="f94225b3-263d-47de-91f3-c17c89a7eef3" providerId="ADAL" clId="{3C16DC81-B6C8-455C-88B9-E755152F7651}" dt="2024-10-13T17:11:00.061" v="415" actId="1076"/>
          <ac:picMkLst>
            <pc:docMk/>
            <pc:sldMk cId="0" sldId="336"/>
            <ac:picMk id="4" creationId="{68B838AA-B9D0-A867-9E89-8EA8EC9BFA2F}"/>
          </ac:picMkLst>
        </pc:picChg>
      </pc:sldChg>
      <pc:sldChg chg="delSp del mod">
        <pc:chgData name="Aastha Kumar" userId="f94225b3-263d-47de-91f3-c17c89a7eef3" providerId="ADAL" clId="{3C16DC81-B6C8-455C-88B9-E755152F7651}" dt="2024-10-13T17:11:02.082" v="416" actId="47"/>
        <pc:sldMkLst>
          <pc:docMk/>
          <pc:sldMk cId="0" sldId="338"/>
        </pc:sldMkLst>
        <pc:picChg chg="del">
          <ac:chgData name="Aastha Kumar" userId="f94225b3-263d-47de-91f3-c17c89a7eef3" providerId="ADAL" clId="{3C16DC81-B6C8-455C-88B9-E755152F7651}" dt="2024-10-13T17:10:06.678" v="398" actId="21"/>
          <ac:picMkLst>
            <pc:docMk/>
            <pc:sldMk cId="0" sldId="338"/>
            <ac:picMk id="4" creationId="{68B838AA-B9D0-A867-9E89-8EA8EC9BFA2F}"/>
          </ac:picMkLst>
        </pc:picChg>
      </pc:sldChg>
      <pc:sldChg chg="delSp modSp del mod">
        <pc:chgData name="Aastha Kumar" userId="f94225b3-263d-47de-91f3-c17c89a7eef3" providerId="ADAL" clId="{3C16DC81-B6C8-455C-88B9-E755152F7651}" dt="2024-10-13T17:14:28.686" v="449" actId="47"/>
        <pc:sldMkLst>
          <pc:docMk/>
          <pc:sldMk cId="0" sldId="346"/>
        </pc:sldMkLst>
        <pc:picChg chg="del mod modCrop">
          <ac:chgData name="Aastha Kumar" userId="f94225b3-263d-47de-91f3-c17c89a7eef3" providerId="ADAL" clId="{3C16DC81-B6C8-455C-88B9-E755152F7651}" dt="2024-10-13T17:14:20.434" v="445" actId="21"/>
          <ac:picMkLst>
            <pc:docMk/>
            <pc:sldMk cId="0" sldId="346"/>
            <ac:picMk id="2" creationId="{00000000-0000-0000-0000-000000000000}"/>
          </ac:picMkLst>
        </pc:picChg>
      </pc:sldChg>
      <pc:sldChg chg="delSp modSp del mod">
        <pc:chgData name="Aastha Kumar" userId="f94225b3-263d-47de-91f3-c17c89a7eef3" providerId="ADAL" clId="{3C16DC81-B6C8-455C-88B9-E755152F7651}" dt="2024-10-13T17:14:49.332" v="455" actId="47"/>
        <pc:sldMkLst>
          <pc:docMk/>
          <pc:sldMk cId="0" sldId="347"/>
        </pc:sldMkLst>
        <pc:picChg chg="del mod modCrop">
          <ac:chgData name="Aastha Kumar" userId="f94225b3-263d-47de-91f3-c17c89a7eef3" providerId="ADAL" clId="{3C16DC81-B6C8-455C-88B9-E755152F7651}" dt="2024-10-13T17:14:39.804" v="451" actId="21"/>
          <ac:picMkLst>
            <pc:docMk/>
            <pc:sldMk cId="0" sldId="347"/>
            <ac:picMk id="2" creationId="{00000000-0000-0000-0000-000000000000}"/>
          </ac:picMkLst>
        </pc:picChg>
      </pc:sldChg>
      <pc:sldChg chg="modSp mod">
        <pc:chgData name="Aastha Kumar" userId="f94225b3-263d-47de-91f3-c17c89a7eef3" providerId="ADAL" clId="{3C16DC81-B6C8-455C-88B9-E755152F7651}" dt="2024-10-13T14:11:19.543" v="0" actId="20577"/>
        <pc:sldMkLst>
          <pc:docMk/>
          <pc:sldMk cId="0" sldId="348"/>
        </pc:sldMkLst>
        <pc:spChg chg="mod">
          <ac:chgData name="Aastha Kumar" userId="f94225b3-263d-47de-91f3-c17c89a7eef3" providerId="ADAL" clId="{3C16DC81-B6C8-455C-88B9-E755152F7651}" dt="2024-10-13T14:11:19.543" v="0" actId="20577"/>
          <ac:spMkLst>
            <pc:docMk/>
            <pc:sldMk cId="0" sldId="348"/>
            <ac:spMk id="3" creationId="{00000000-0000-0000-0000-000000000000}"/>
          </ac:spMkLst>
        </pc:spChg>
      </pc:sldChg>
      <pc:sldChg chg="addSp delSp modSp mod">
        <pc:chgData name="Aastha Kumar" userId="f94225b3-263d-47de-91f3-c17c89a7eef3" providerId="ADAL" clId="{3C16DC81-B6C8-455C-88B9-E755152F7651}" dt="2024-10-13T14:35:16.638" v="378" actId="14100"/>
        <pc:sldMkLst>
          <pc:docMk/>
          <pc:sldMk cId="3865261214" sldId="357"/>
        </pc:sldMkLst>
        <pc:spChg chg="mod">
          <ac:chgData name="Aastha Kumar" userId="f94225b3-263d-47de-91f3-c17c89a7eef3" providerId="ADAL" clId="{3C16DC81-B6C8-455C-88B9-E755152F7651}" dt="2024-10-13T14:31:29.292" v="257" actId="1076"/>
          <ac:spMkLst>
            <pc:docMk/>
            <pc:sldMk cId="3865261214" sldId="357"/>
            <ac:spMk id="2" creationId="{31F50174-6C8F-CF9E-7692-3B04E6FF8E97}"/>
          </ac:spMkLst>
        </pc:spChg>
        <pc:spChg chg="add del mod">
          <ac:chgData name="Aastha Kumar" userId="f94225b3-263d-47de-91f3-c17c89a7eef3" providerId="ADAL" clId="{3C16DC81-B6C8-455C-88B9-E755152F7651}" dt="2024-10-13T14:34:23.902" v="361" actId="478"/>
          <ac:spMkLst>
            <pc:docMk/>
            <pc:sldMk cId="3865261214" sldId="357"/>
            <ac:spMk id="3" creationId="{4F1628E7-D102-EE32-E60C-A9400A63F076}"/>
          </ac:spMkLst>
        </pc:spChg>
        <pc:spChg chg="mod">
          <ac:chgData name="Aastha Kumar" userId="f94225b3-263d-47de-91f3-c17c89a7eef3" providerId="ADAL" clId="{3C16DC81-B6C8-455C-88B9-E755152F7651}" dt="2024-10-13T14:34:39.282" v="366" actId="6549"/>
          <ac:spMkLst>
            <pc:docMk/>
            <pc:sldMk cId="3865261214" sldId="357"/>
            <ac:spMk id="4" creationId="{B8948E5F-453E-48F9-125B-0E0CAE1132B5}"/>
          </ac:spMkLst>
        </pc:spChg>
        <pc:spChg chg="add mod">
          <ac:chgData name="Aastha Kumar" userId="f94225b3-263d-47de-91f3-c17c89a7eef3" providerId="ADAL" clId="{3C16DC81-B6C8-455C-88B9-E755152F7651}" dt="2024-10-13T14:34:49.724" v="369" actId="1076"/>
          <ac:spMkLst>
            <pc:docMk/>
            <pc:sldMk cId="3865261214" sldId="357"/>
            <ac:spMk id="7" creationId="{F6A0AB52-EB9B-6C62-921F-FB8855FC4413}"/>
          </ac:spMkLst>
        </pc:spChg>
        <pc:spChg chg="add mod">
          <ac:chgData name="Aastha Kumar" userId="f94225b3-263d-47de-91f3-c17c89a7eef3" providerId="ADAL" clId="{3C16DC81-B6C8-455C-88B9-E755152F7651}" dt="2024-10-13T14:34:49.724" v="369" actId="1076"/>
          <ac:spMkLst>
            <pc:docMk/>
            <pc:sldMk cId="3865261214" sldId="357"/>
            <ac:spMk id="8" creationId="{B60B67C4-DBB4-C57C-45EB-E610B1084D09}"/>
          </ac:spMkLst>
        </pc:spChg>
        <pc:spChg chg="add mod">
          <ac:chgData name="Aastha Kumar" userId="f94225b3-263d-47de-91f3-c17c89a7eef3" providerId="ADAL" clId="{3C16DC81-B6C8-455C-88B9-E755152F7651}" dt="2024-10-13T14:34:49.724" v="369" actId="1076"/>
          <ac:spMkLst>
            <pc:docMk/>
            <pc:sldMk cId="3865261214" sldId="357"/>
            <ac:spMk id="9" creationId="{4337884C-F4C2-BBC2-8D83-DDA7FAB45F22}"/>
          </ac:spMkLst>
        </pc:spChg>
        <pc:spChg chg="add mod">
          <ac:chgData name="Aastha Kumar" userId="f94225b3-263d-47de-91f3-c17c89a7eef3" providerId="ADAL" clId="{3C16DC81-B6C8-455C-88B9-E755152F7651}" dt="2024-10-13T14:34:49.724" v="369" actId="1076"/>
          <ac:spMkLst>
            <pc:docMk/>
            <pc:sldMk cId="3865261214" sldId="357"/>
            <ac:spMk id="10" creationId="{947E43EC-60B4-5848-3392-6A623600C1D8}"/>
          </ac:spMkLst>
        </pc:spChg>
        <pc:spChg chg="add mod">
          <ac:chgData name="Aastha Kumar" userId="f94225b3-263d-47de-91f3-c17c89a7eef3" providerId="ADAL" clId="{3C16DC81-B6C8-455C-88B9-E755152F7651}" dt="2024-10-13T14:34:57.200" v="371" actId="13926"/>
          <ac:spMkLst>
            <pc:docMk/>
            <pc:sldMk cId="3865261214" sldId="357"/>
            <ac:spMk id="11" creationId="{98608E60-D2D3-6947-93A9-AB4E5C48CEA7}"/>
          </ac:spMkLst>
        </pc:spChg>
        <pc:spChg chg="add mod">
          <ac:chgData name="Aastha Kumar" userId="f94225b3-263d-47de-91f3-c17c89a7eef3" providerId="ADAL" clId="{3C16DC81-B6C8-455C-88B9-E755152F7651}" dt="2024-10-13T14:35:08.681" v="375" actId="13926"/>
          <ac:spMkLst>
            <pc:docMk/>
            <pc:sldMk cId="3865261214" sldId="357"/>
            <ac:spMk id="12" creationId="{BD0BDC86-0BC5-8480-4ECF-E06D69A2A1B8}"/>
          </ac:spMkLst>
        </pc:spChg>
        <pc:picChg chg="add mod">
          <ac:chgData name="Aastha Kumar" userId="f94225b3-263d-47de-91f3-c17c89a7eef3" providerId="ADAL" clId="{3C16DC81-B6C8-455C-88B9-E755152F7651}" dt="2024-10-13T14:34:49.724" v="369" actId="1076"/>
          <ac:picMkLst>
            <pc:docMk/>
            <pc:sldMk cId="3865261214" sldId="357"/>
            <ac:picMk id="5" creationId="{4C664C96-2833-4C65-865D-786EDEC5F6E3}"/>
          </ac:picMkLst>
        </pc:picChg>
        <pc:picChg chg="add mod">
          <ac:chgData name="Aastha Kumar" userId="f94225b3-263d-47de-91f3-c17c89a7eef3" providerId="ADAL" clId="{3C16DC81-B6C8-455C-88B9-E755152F7651}" dt="2024-10-13T14:34:59.888" v="372" actId="1076"/>
          <ac:picMkLst>
            <pc:docMk/>
            <pc:sldMk cId="3865261214" sldId="357"/>
            <ac:picMk id="6" creationId="{B2A4620E-4649-6619-D6BD-3FE4AE40F6A2}"/>
          </ac:picMkLst>
        </pc:picChg>
        <pc:picChg chg="add mod">
          <ac:chgData name="Aastha Kumar" userId="f94225b3-263d-47de-91f3-c17c89a7eef3" providerId="ADAL" clId="{3C16DC81-B6C8-455C-88B9-E755152F7651}" dt="2024-10-13T14:35:05.456" v="374" actId="1076"/>
          <ac:picMkLst>
            <pc:docMk/>
            <pc:sldMk cId="3865261214" sldId="357"/>
            <ac:picMk id="13" creationId="{BE45A979-4C5B-CB4F-AAC0-5EC453360C29}"/>
          </ac:picMkLst>
        </pc:picChg>
        <pc:picChg chg="add mod">
          <ac:chgData name="Aastha Kumar" userId="f94225b3-263d-47de-91f3-c17c89a7eef3" providerId="ADAL" clId="{3C16DC81-B6C8-455C-88B9-E755152F7651}" dt="2024-10-13T14:35:16.638" v="378" actId="14100"/>
          <ac:picMkLst>
            <pc:docMk/>
            <pc:sldMk cId="3865261214" sldId="357"/>
            <ac:picMk id="14" creationId="{EB8E0B9F-D78C-0F81-2959-F6D81EE80244}"/>
          </ac:picMkLst>
        </pc:picChg>
      </pc:sldChg>
      <pc:sldChg chg="addSp delSp modSp add del mod">
        <pc:chgData name="Aastha Kumar" userId="f94225b3-263d-47de-91f3-c17c89a7eef3" providerId="ADAL" clId="{3C16DC81-B6C8-455C-88B9-E755152F7651}" dt="2024-10-13T14:30:30.976" v="249" actId="47"/>
        <pc:sldMkLst>
          <pc:docMk/>
          <pc:sldMk cId="225109000" sldId="360"/>
        </pc:sldMkLst>
        <pc:spChg chg="del">
          <ac:chgData name="Aastha Kumar" userId="f94225b3-263d-47de-91f3-c17c89a7eef3" providerId="ADAL" clId="{3C16DC81-B6C8-455C-88B9-E755152F7651}" dt="2024-10-13T14:30:10.969" v="246" actId="21"/>
          <ac:spMkLst>
            <pc:docMk/>
            <pc:sldMk cId="225109000" sldId="360"/>
            <ac:spMk id="2" creationId="{4F1628E7-D102-EE32-E60C-A9400A63F076}"/>
          </ac:spMkLst>
        </pc:spChg>
        <pc:spChg chg="add mod">
          <ac:chgData name="Aastha Kumar" userId="f94225b3-263d-47de-91f3-c17c89a7eef3" providerId="ADAL" clId="{3C16DC81-B6C8-455C-88B9-E755152F7651}" dt="2024-10-13T14:30:10.969" v="246" actId="21"/>
          <ac:spMkLst>
            <pc:docMk/>
            <pc:sldMk cId="225109000" sldId="360"/>
            <ac:spMk id="5" creationId="{60E13E68-FD2F-DC13-3071-51A15E2E2DEF}"/>
          </ac:spMkLst>
        </pc:spChg>
        <pc:spChg chg="del">
          <ac:chgData name="Aastha Kumar" userId="f94225b3-263d-47de-91f3-c17c89a7eef3" providerId="ADAL" clId="{3C16DC81-B6C8-455C-88B9-E755152F7651}" dt="2024-10-13T14:29:10.984" v="232" actId="21"/>
          <ac:spMkLst>
            <pc:docMk/>
            <pc:sldMk cId="225109000" sldId="360"/>
            <ac:spMk id="7" creationId="{F6A0AB52-EB9B-6C62-921F-FB8855FC4413}"/>
          </ac:spMkLst>
        </pc:spChg>
        <pc:spChg chg="del">
          <ac:chgData name="Aastha Kumar" userId="f94225b3-263d-47de-91f3-c17c89a7eef3" providerId="ADAL" clId="{3C16DC81-B6C8-455C-88B9-E755152F7651}" dt="2024-10-13T14:29:10.984" v="232" actId="21"/>
          <ac:spMkLst>
            <pc:docMk/>
            <pc:sldMk cId="225109000" sldId="360"/>
            <ac:spMk id="8" creationId="{B60B67C4-DBB4-C57C-45EB-E610B1084D09}"/>
          </ac:spMkLst>
        </pc:spChg>
        <pc:spChg chg="del">
          <ac:chgData name="Aastha Kumar" userId="f94225b3-263d-47de-91f3-c17c89a7eef3" providerId="ADAL" clId="{3C16DC81-B6C8-455C-88B9-E755152F7651}" dt="2024-10-13T14:29:19.782" v="235" actId="21"/>
          <ac:spMkLst>
            <pc:docMk/>
            <pc:sldMk cId="225109000" sldId="360"/>
            <ac:spMk id="9" creationId="{4337884C-F4C2-BBC2-8D83-DDA7FAB45F22}"/>
          </ac:spMkLst>
        </pc:spChg>
        <pc:spChg chg="del">
          <ac:chgData name="Aastha Kumar" userId="f94225b3-263d-47de-91f3-c17c89a7eef3" providerId="ADAL" clId="{3C16DC81-B6C8-455C-88B9-E755152F7651}" dt="2024-10-13T14:29:19.782" v="235" actId="21"/>
          <ac:spMkLst>
            <pc:docMk/>
            <pc:sldMk cId="225109000" sldId="360"/>
            <ac:spMk id="10" creationId="{947E43EC-60B4-5848-3392-6A623600C1D8}"/>
          </ac:spMkLst>
        </pc:spChg>
      </pc:sldChg>
      <pc:sldChg chg="addSp delSp modSp del mod">
        <pc:chgData name="Aastha Kumar" userId="f94225b3-263d-47de-91f3-c17c89a7eef3" providerId="ADAL" clId="{3C16DC81-B6C8-455C-88B9-E755152F7651}" dt="2024-10-13T14:35:21.242" v="379" actId="47"/>
        <pc:sldMkLst>
          <pc:docMk/>
          <pc:sldMk cId="1128017402" sldId="361"/>
        </pc:sldMkLst>
        <pc:spChg chg="del">
          <ac:chgData name="Aastha Kumar" userId="f94225b3-263d-47de-91f3-c17c89a7eef3" providerId="ADAL" clId="{3C16DC81-B6C8-455C-88B9-E755152F7651}" dt="2024-10-13T14:29:54.533" v="239" actId="478"/>
          <ac:spMkLst>
            <pc:docMk/>
            <pc:sldMk cId="1128017402" sldId="361"/>
            <ac:spMk id="2" creationId="{80CBC0CC-E22A-B20E-E23E-09CB9133CF23}"/>
          </ac:spMkLst>
        </pc:spChg>
        <pc:spChg chg="del">
          <ac:chgData name="Aastha Kumar" userId="f94225b3-263d-47de-91f3-c17c89a7eef3" providerId="ADAL" clId="{3C16DC81-B6C8-455C-88B9-E755152F7651}" dt="2024-10-13T14:29:42.459" v="237" actId="478"/>
          <ac:spMkLst>
            <pc:docMk/>
            <pc:sldMk cId="1128017402" sldId="361"/>
            <ac:spMk id="3" creationId="{E1745E72-27B3-33EF-F3E3-D71A9B7167EF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6" creationId="{98608E60-D2D3-6947-93A9-AB4E5C48CEA7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7" creationId="{F6A0AB52-EB9B-6C62-921F-FB8855FC4413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8" creationId="{B60B67C4-DBB4-C57C-45EB-E610B1084D09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9" creationId="{4337884C-F4C2-BBC2-8D83-DDA7FAB45F22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10" creationId="{947E43EC-60B4-5848-3392-6A623600C1D8}"/>
          </ac:spMkLst>
        </pc:spChg>
        <pc:spChg chg="add del mod">
          <ac:chgData name="Aastha Kumar" userId="f94225b3-263d-47de-91f3-c17c89a7eef3" providerId="ADAL" clId="{3C16DC81-B6C8-455C-88B9-E755152F7651}" dt="2024-10-13T14:34:45.796" v="367" actId="21"/>
          <ac:spMkLst>
            <pc:docMk/>
            <pc:sldMk cId="1128017402" sldId="361"/>
            <ac:spMk id="11" creationId="{BD0BDC86-0BC5-8480-4ECF-E06D69A2A1B8}"/>
          </ac:spMkLst>
        </pc:spChg>
        <pc:picChg chg="add del mod">
          <ac:chgData name="Aastha Kumar" userId="f94225b3-263d-47de-91f3-c17c89a7eef3" providerId="ADAL" clId="{3C16DC81-B6C8-455C-88B9-E755152F7651}" dt="2024-10-13T14:34:45.796" v="367" actId="21"/>
          <ac:picMkLst>
            <pc:docMk/>
            <pc:sldMk cId="1128017402" sldId="361"/>
            <ac:picMk id="4" creationId="{B2A4620E-4649-6619-D6BD-3FE4AE40F6A2}"/>
          </ac:picMkLst>
        </pc:picChg>
        <pc:picChg chg="del mod modCrop">
          <ac:chgData name="Aastha Kumar" userId="f94225b3-263d-47de-91f3-c17c89a7eef3" providerId="ADAL" clId="{3C16DC81-B6C8-455C-88B9-E755152F7651}" dt="2024-10-13T14:34:45.796" v="367" actId="21"/>
          <ac:picMkLst>
            <pc:docMk/>
            <pc:sldMk cId="1128017402" sldId="361"/>
            <ac:picMk id="5" creationId="{4C664C96-2833-4C65-865D-786EDEC5F6E3}"/>
          </ac:picMkLst>
        </pc:picChg>
        <pc:picChg chg="add del mod">
          <ac:chgData name="Aastha Kumar" userId="f94225b3-263d-47de-91f3-c17c89a7eef3" providerId="ADAL" clId="{3C16DC81-B6C8-455C-88B9-E755152F7651}" dt="2024-10-13T14:34:45.796" v="367" actId="21"/>
          <ac:picMkLst>
            <pc:docMk/>
            <pc:sldMk cId="1128017402" sldId="361"/>
            <ac:picMk id="12" creationId="{BE45A979-4C5B-CB4F-AAC0-5EC453360C29}"/>
          </ac:picMkLst>
        </pc:picChg>
        <pc:picChg chg="add del mod">
          <ac:chgData name="Aastha Kumar" userId="f94225b3-263d-47de-91f3-c17c89a7eef3" providerId="ADAL" clId="{3C16DC81-B6C8-455C-88B9-E755152F7651}" dt="2024-10-13T14:34:45.796" v="367" actId="21"/>
          <ac:picMkLst>
            <pc:docMk/>
            <pc:sldMk cId="1128017402" sldId="361"/>
            <ac:picMk id="13" creationId="{EB8E0B9F-D78C-0F81-2959-F6D81EE80244}"/>
          </ac:picMkLst>
        </pc:picChg>
      </pc:sldChg>
      <pc:sldChg chg="delSp del mod">
        <pc:chgData name="Aastha Kumar" userId="f94225b3-263d-47de-91f3-c17c89a7eef3" providerId="ADAL" clId="{3C16DC81-B6C8-455C-88B9-E755152F7651}" dt="2024-10-13T14:30:02.046" v="243" actId="47"/>
        <pc:sldMkLst>
          <pc:docMk/>
          <pc:sldMk cId="6366035" sldId="362"/>
        </pc:sldMkLst>
        <pc:picChg chg="del">
          <ac:chgData name="Aastha Kumar" userId="f94225b3-263d-47de-91f3-c17c89a7eef3" providerId="ADAL" clId="{3C16DC81-B6C8-455C-88B9-E755152F7651}" dt="2024-10-13T14:29:48.767" v="238" actId="21"/>
          <ac:picMkLst>
            <pc:docMk/>
            <pc:sldMk cId="6366035" sldId="362"/>
            <ac:picMk id="4" creationId="{B2A4620E-4649-6619-D6BD-3FE4AE40F6A2}"/>
          </ac:picMkLst>
        </pc:picChg>
      </pc:sldChg>
      <pc:sldChg chg="del">
        <pc:chgData name="Aastha Kumar" userId="f94225b3-263d-47de-91f3-c17c89a7eef3" providerId="ADAL" clId="{3C16DC81-B6C8-455C-88B9-E755152F7651}" dt="2024-10-13T14:30:42.678" v="250" actId="47"/>
        <pc:sldMkLst>
          <pc:docMk/>
          <pc:sldMk cId="263415108" sldId="363"/>
        </pc:sldMkLst>
      </pc:sldChg>
      <pc:sldChg chg="del">
        <pc:chgData name="Aastha Kumar" userId="f94225b3-263d-47de-91f3-c17c89a7eef3" providerId="ADAL" clId="{3C16DC81-B6C8-455C-88B9-E755152F7651}" dt="2024-10-13T14:26:48.534" v="218" actId="47"/>
        <pc:sldMkLst>
          <pc:docMk/>
          <pc:sldMk cId="696003905" sldId="364"/>
        </pc:sldMkLst>
      </pc:sldChg>
      <pc:sldChg chg="del">
        <pc:chgData name="Aastha Kumar" userId="f94225b3-263d-47de-91f3-c17c89a7eef3" providerId="ADAL" clId="{3C16DC81-B6C8-455C-88B9-E755152F7651}" dt="2024-10-13T14:30:44.375" v="251" actId="47"/>
        <pc:sldMkLst>
          <pc:docMk/>
          <pc:sldMk cId="3013482842" sldId="365"/>
        </pc:sldMkLst>
      </pc:sldChg>
      <pc:sldChg chg="delSp add del mod">
        <pc:chgData name="Aastha Kumar" userId="f94225b3-263d-47de-91f3-c17c89a7eef3" providerId="ADAL" clId="{3C16DC81-B6C8-455C-88B9-E755152F7651}" dt="2024-10-13T14:35:22.397" v="380" actId="47"/>
        <pc:sldMkLst>
          <pc:docMk/>
          <pc:sldMk cId="3119716107" sldId="366"/>
        </pc:sldMkLst>
        <pc:picChg chg="del">
          <ac:chgData name="Aastha Kumar" userId="f94225b3-263d-47de-91f3-c17c89a7eef3" providerId="ADAL" clId="{3C16DC81-B6C8-455C-88B9-E755152F7651}" dt="2024-10-13T14:34:11.123" v="357" actId="21"/>
          <ac:picMkLst>
            <pc:docMk/>
            <pc:sldMk cId="3119716107" sldId="366"/>
            <ac:picMk id="6" creationId="{BE45A979-4C5B-CB4F-AAC0-5EC453360C29}"/>
          </ac:picMkLst>
        </pc:picChg>
        <pc:picChg chg="del">
          <ac:chgData name="Aastha Kumar" userId="f94225b3-263d-47de-91f3-c17c89a7eef3" providerId="ADAL" clId="{3C16DC81-B6C8-455C-88B9-E755152F7651}" dt="2024-10-13T14:34:11.123" v="357" actId="21"/>
          <ac:picMkLst>
            <pc:docMk/>
            <pc:sldMk cId="3119716107" sldId="366"/>
            <ac:picMk id="8" creationId="{EB8E0B9F-D78C-0F81-2959-F6D81EE80244}"/>
          </ac:picMkLst>
        </pc:picChg>
      </pc:sldChg>
      <pc:sldChg chg="del">
        <pc:chgData name="Aastha Kumar" userId="f94225b3-263d-47de-91f3-c17c89a7eef3" providerId="ADAL" clId="{3C16DC81-B6C8-455C-88B9-E755152F7651}" dt="2024-10-13T14:36:30.389" v="381" actId="47"/>
        <pc:sldMkLst>
          <pc:docMk/>
          <pc:sldMk cId="2804127213" sldId="367"/>
        </pc:sldMkLst>
      </pc:sldChg>
      <pc:sldChg chg="del">
        <pc:chgData name="Aastha Kumar" userId="f94225b3-263d-47de-91f3-c17c89a7eef3" providerId="ADAL" clId="{3C16DC81-B6C8-455C-88B9-E755152F7651}" dt="2024-10-13T14:27:48.445" v="219" actId="47"/>
        <pc:sldMkLst>
          <pc:docMk/>
          <pc:sldMk cId="3910264329" sldId="369"/>
        </pc:sldMkLst>
      </pc:sldChg>
      <pc:sldChg chg="delSp del mod">
        <pc:chgData name="Aastha Kumar" userId="f94225b3-263d-47de-91f3-c17c89a7eef3" providerId="ADAL" clId="{3C16DC81-B6C8-455C-88B9-E755152F7651}" dt="2024-10-13T14:37:44.539" v="396" actId="47"/>
        <pc:sldMkLst>
          <pc:docMk/>
          <pc:sldMk cId="3759903778" sldId="370"/>
        </pc:sldMkLst>
        <pc:picChg chg="del">
          <ac:chgData name="Aastha Kumar" userId="f94225b3-263d-47de-91f3-c17c89a7eef3" providerId="ADAL" clId="{3C16DC81-B6C8-455C-88B9-E755152F7651}" dt="2024-10-13T14:37:26.206" v="389" actId="21"/>
          <ac:picMkLst>
            <pc:docMk/>
            <pc:sldMk cId="3759903778" sldId="370"/>
            <ac:picMk id="4" creationId="{783A2C16-0C8D-8C67-BD49-6C3878B1F3AB}"/>
          </ac:picMkLst>
        </pc:picChg>
      </pc:sldChg>
      <pc:sldChg chg="addSp modSp mod">
        <pc:chgData name="Aastha Kumar" userId="f94225b3-263d-47de-91f3-c17c89a7eef3" providerId="ADAL" clId="{3C16DC81-B6C8-455C-88B9-E755152F7651}" dt="2024-10-13T14:37:42.745" v="395" actId="14100"/>
        <pc:sldMkLst>
          <pc:docMk/>
          <pc:sldMk cId="1617246080" sldId="378"/>
        </pc:sldMkLst>
        <pc:spChg chg="mod">
          <ac:chgData name="Aastha Kumar" userId="f94225b3-263d-47de-91f3-c17c89a7eef3" providerId="ADAL" clId="{3C16DC81-B6C8-455C-88B9-E755152F7651}" dt="2024-10-13T14:37:23.348" v="388" actId="1076"/>
          <ac:spMkLst>
            <pc:docMk/>
            <pc:sldMk cId="1617246080" sldId="378"/>
            <ac:spMk id="2" creationId="{FF767DDE-5E57-60DB-EBC2-F55ED091EAE4}"/>
          </ac:spMkLst>
        </pc:spChg>
        <pc:picChg chg="add mod">
          <ac:chgData name="Aastha Kumar" userId="f94225b3-263d-47de-91f3-c17c89a7eef3" providerId="ADAL" clId="{3C16DC81-B6C8-455C-88B9-E755152F7651}" dt="2024-10-13T14:37:42.745" v="395" actId="14100"/>
          <ac:picMkLst>
            <pc:docMk/>
            <pc:sldMk cId="1617246080" sldId="378"/>
            <ac:picMk id="3" creationId="{783A2C16-0C8D-8C67-BD49-6C3878B1F3AB}"/>
          </ac:picMkLst>
        </pc:picChg>
        <pc:picChg chg="mod">
          <ac:chgData name="Aastha Kumar" userId="f94225b3-263d-47de-91f3-c17c89a7eef3" providerId="ADAL" clId="{3C16DC81-B6C8-455C-88B9-E755152F7651}" dt="2024-10-13T14:37:32.544" v="391" actId="1076"/>
          <ac:picMkLst>
            <pc:docMk/>
            <pc:sldMk cId="1617246080" sldId="378"/>
            <ac:picMk id="4" creationId="{DF6E8825-42DE-4976-95CD-F44E2244B01F}"/>
          </ac:picMkLst>
        </pc:picChg>
        <pc:picChg chg="mod modCrop">
          <ac:chgData name="Aastha Kumar" userId="f94225b3-263d-47de-91f3-c17c89a7eef3" providerId="ADAL" clId="{3C16DC81-B6C8-455C-88B9-E755152F7651}" dt="2024-10-13T14:37:37.076" v="392" actId="1076"/>
          <ac:picMkLst>
            <pc:docMk/>
            <pc:sldMk cId="1617246080" sldId="378"/>
            <ac:picMk id="5" creationId="{CF5B7F9B-FF25-E447-B307-D4244F058F2C}"/>
          </ac:picMkLst>
        </pc:picChg>
      </pc:sldChg>
      <pc:sldChg chg="delSp add del mod">
        <pc:chgData name="Aastha Kumar" userId="f94225b3-263d-47de-91f3-c17c89a7eef3" providerId="ADAL" clId="{3C16DC81-B6C8-455C-88B9-E755152F7651}" dt="2024-10-13T14:28:13.689" v="227" actId="47"/>
        <pc:sldMkLst>
          <pc:docMk/>
          <pc:sldMk cId="2699506750" sldId="399"/>
        </pc:sldMkLst>
        <pc:spChg chg="del">
          <ac:chgData name="Aastha Kumar" userId="f94225b3-263d-47de-91f3-c17c89a7eef3" providerId="ADAL" clId="{3C16DC81-B6C8-455C-88B9-E755152F7651}" dt="2024-10-13T14:28:12.270" v="226" actId="21"/>
          <ac:spMkLst>
            <pc:docMk/>
            <pc:sldMk cId="2699506750" sldId="399"/>
            <ac:spMk id="3" creationId="{F060FBCB-B0F5-7119-8086-AB24AF8AB26B}"/>
          </ac:spMkLst>
        </pc:spChg>
      </pc:sldChg>
      <pc:sldChg chg="delSp modSp del mod">
        <pc:chgData name="Aastha Kumar" userId="f94225b3-263d-47de-91f3-c17c89a7eef3" providerId="ADAL" clId="{3C16DC81-B6C8-455C-88B9-E755152F7651}" dt="2024-10-13T14:16:47.677" v="42" actId="47"/>
        <pc:sldMkLst>
          <pc:docMk/>
          <pc:sldMk cId="222316695" sldId="400"/>
        </pc:sldMkLst>
        <pc:picChg chg="del mod modCrop">
          <ac:chgData name="Aastha Kumar" userId="f94225b3-263d-47de-91f3-c17c89a7eef3" providerId="ADAL" clId="{3C16DC81-B6C8-455C-88B9-E755152F7651}" dt="2024-10-13T14:16:40.491" v="39" actId="21"/>
          <ac:picMkLst>
            <pc:docMk/>
            <pc:sldMk cId="222316695" sldId="400"/>
            <ac:picMk id="5" creationId="{99423C4C-EC92-9F1C-D6BA-0B6CE9F0EC6B}"/>
          </ac:picMkLst>
        </pc:picChg>
      </pc:sldChg>
      <pc:sldChg chg="delSp modSp del mod">
        <pc:chgData name="Aastha Kumar" userId="f94225b3-263d-47de-91f3-c17c89a7eef3" providerId="ADAL" clId="{3C16DC81-B6C8-455C-88B9-E755152F7651}" dt="2024-10-13T14:22:51.960" v="211" actId="47"/>
        <pc:sldMkLst>
          <pc:docMk/>
          <pc:sldMk cId="3490395609" sldId="401"/>
        </pc:sldMkLst>
        <pc:picChg chg="del mod modCrop">
          <ac:chgData name="Aastha Kumar" userId="f94225b3-263d-47de-91f3-c17c89a7eef3" providerId="ADAL" clId="{3C16DC81-B6C8-455C-88B9-E755152F7651}" dt="2024-10-13T14:22:43.505" v="207" actId="21"/>
          <ac:picMkLst>
            <pc:docMk/>
            <pc:sldMk cId="3490395609" sldId="401"/>
            <ac:picMk id="6" creationId="{236F0D33-391C-A392-2D0C-DC44A29FC11A}"/>
          </ac:picMkLst>
        </pc:picChg>
      </pc:sldChg>
      <pc:sldChg chg="addSp modSp mod">
        <pc:chgData name="Aastha Kumar" userId="f94225b3-263d-47de-91f3-c17c89a7eef3" providerId="ADAL" clId="{3C16DC81-B6C8-455C-88B9-E755152F7651}" dt="2024-10-13T17:16:18.655" v="476" actId="1076"/>
        <pc:sldMkLst>
          <pc:docMk/>
          <pc:sldMk cId="0" sldId="402"/>
        </pc:sldMkLst>
        <pc:spChg chg="add mod">
          <ac:chgData name="Aastha Kumar" userId="f94225b3-263d-47de-91f3-c17c89a7eef3" providerId="ADAL" clId="{3C16DC81-B6C8-455C-88B9-E755152F7651}" dt="2024-10-13T17:10:19.878" v="404" actId="1076"/>
          <ac:spMkLst>
            <pc:docMk/>
            <pc:sldMk cId="0" sldId="402"/>
            <ac:spMk id="3" creationId="{F060FBCB-B0F5-7119-8086-AB24AF8AB26B}"/>
          </ac:spMkLst>
        </pc:spChg>
        <pc:picChg chg="mod modCrop">
          <ac:chgData name="Aastha Kumar" userId="f94225b3-263d-47de-91f3-c17c89a7eef3" providerId="ADAL" clId="{3C16DC81-B6C8-455C-88B9-E755152F7651}" dt="2024-10-13T17:16:17.043" v="475" actId="14100"/>
          <ac:picMkLst>
            <pc:docMk/>
            <pc:sldMk cId="0" sldId="402"/>
            <ac:picMk id="2" creationId="{00000000-0000-0000-0000-000000000000}"/>
          </ac:picMkLst>
        </pc:picChg>
        <pc:picChg chg="add mod modCrop">
          <ac:chgData name="Aastha Kumar" userId="f94225b3-263d-47de-91f3-c17c89a7eef3" providerId="ADAL" clId="{3C16DC81-B6C8-455C-88B9-E755152F7651}" dt="2024-10-13T17:16:06.151" v="471" actId="14100"/>
          <ac:picMkLst>
            <pc:docMk/>
            <pc:sldMk cId="0" sldId="402"/>
            <ac:picMk id="4" creationId="{00000000-0000-0000-0000-000000000000}"/>
          </ac:picMkLst>
        </pc:picChg>
        <pc:picChg chg="add mod">
          <ac:chgData name="Aastha Kumar" userId="f94225b3-263d-47de-91f3-c17c89a7eef3" providerId="ADAL" clId="{3C16DC81-B6C8-455C-88B9-E755152F7651}" dt="2024-10-13T17:16:18.655" v="476" actId="1076"/>
          <ac:picMkLst>
            <pc:docMk/>
            <pc:sldMk cId="0" sldId="402"/>
            <ac:picMk id="5" creationId="{00000000-0000-0000-0000-000000000000}"/>
          </ac:picMkLst>
        </pc:picChg>
      </pc:sldChg>
      <pc:sldChg chg="delSp modSp del mod">
        <pc:chgData name="Aastha Kumar" userId="f94225b3-263d-47de-91f3-c17c89a7eef3" providerId="ADAL" clId="{3C16DC81-B6C8-455C-88B9-E755152F7651}" dt="2024-10-13T17:12:07.281" v="419" actId="47"/>
        <pc:sldMkLst>
          <pc:docMk/>
          <pc:sldMk cId="0" sldId="403"/>
        </pc:sldMkLst>
        <pc:picChg chg="del mod modCrop">
          <ac:chgData name="Aastha Kumar" userId="f94225b3-263d-47de-91f3-c17c89a7eef3" providerId="ADAL" clId="{3C16DC81-B6C8-455C-88B9-E755152F7651}" dt="2024-10-13T17:12:05.882" v="418" actId="21"/>
          <ac:picMkLst>
            <pc:docMk/>
            <pc:sldMk cId="0" sldId="403"/>
            <ac:picMk id="2" creationId="{00000000-0000-0000-0000-000000000000}"/>
          </ac:picMkLst>
        </pc:picChg>
      </pc:sldChg>
      <pc:sldChg chg="addSp modSp add del mod">
        <pc:chgData name="Aastha Kumar" userId="f94225b3-263d-47de-91f3-c17c89a7eef3" providerId="ADAL" clId="{3C16DC81-B6C8-455C-88B9-E755152F7651}" dt="2024-10-13T17:12:13.611" v="423" actId="1076"/>
        <pc:sldMkLst>
          <pc:docMk/>
          <pc:sldMk cId="0" sldId="404"/>
        </pc:sldMkLst>
        <pc:picChg chg="add mod">
          <ac:chgData name="Aastha Kumar" userId="f94225b3-263d-47de-91f3-c17c89a7eef3" providerId="ADAL" clId="{3C16DC81-B6C8-455C-88B9-E755152F7651}" dt="2024-10-13T17:12:13.611" v="423" actId="1076"/>
          <ac:picMkLst>
            <pc:docMk/>
            <pc:sldMk cId="0" sldId="404"/>
            <ac:picMk id="3" creationId="{00000000-0000-0000-0000-000000000000}"/>
          </ac:picMkLst>
        </pc:picChg>
      </pc:sldChg>
      <pc:sldChg chg="addSp modSp mod">
        <pc:chgData name="Aastha Kumar" userId="f94225b3-263d-47de-91f3-c17c89a7eef3" providerId="ADAL" clId="{3C16DC81-B6C8-455C-88B9-E755152F7651}" dt="2024-10-13T17:14:48.005" v="454" actId="1076"/>
        <pc:sldMkLst>
          <pc:docMk/>
          <pc:sldMk cId="0" sldId="405"/>
        </pc:sldMkLst>
        <pc:picChg chg="add mod">
          <ac:chgData name="Aastha Kumar" userId="f94225b3-263d-47de-91f3-c17c89a7eef3" providerId="ADAL" clId="{3C16DC81-B6C8-455C-88B9-E755152F7651}" dt="2024-10-13T17:14:27.079" v="448" actId="1076"/>
          <ac:picMkLst>
            <pc:docMk/>
            <pc:sldMk cId="0" sldId="405"/>
            <ac:picMk id="2" creationId="{00000000-0000-0000-0000-000000000000}"/>
          </ac:picMkLst>
        </pc:picChg>
        <pc:picChg chg="add mod">
          <ac:chgData name="Aastha Kumar" userId="f94225b3-263d-47de-91f3-c17c89a7eef3" providerId="ADAL" clId="{3C16DC81-B6C8-455C-88B9-E755152F7651}" dt="2024-10-13T17:14:48.005" v="454" actId="1076"/>
          <ac:picMkLst>
            <pc:docMk/>
            <pc:sldMk cId="0" sldId="405"/>
            <ac:picMk id="3" creationId="{00000000-0000-0000-0000-000000000000}"/>
          </ac:picMkLst>
        </pc:picChg>
        <pc:picChg chg="mod modCrop">
          <ac:chgData name="Aastha Kumar" userId="f94225b3-263d-47de-91f3-c17c89a7eef3" providerId="ADAL" clId="{3C16DC81-B6C8-455C-88B9-E755152F7651}" dt="2024-10-13T17:12:57.387" v="427" actId="1076"/>
          <ac:picMkLst>
            <pc:docMk/>
            <pc:sldMk cId="0" sldId="405"/>
            <ac:picMk id="7" creationId="{8A18B027-F2BF-F056-E45F-80141A712383}"/>
          </ac:picMkLst>
        </pc:picChg>
        <pc:picChg chg="mod modCrop">
          <ac:chgData name="Aastha Kumar" userId="f94225b3-263d-47de-91f3-c17c89a7eef3" providerId="ADAL" clId="{3C16DC81-B6C8-455C-88B9-E755152F7651}" dt="2024-10-13T17:13:20.579" v="434" actId="1076"/>
          <ac:picMkLst>
            <pc:docMk/>
            <pc:sldMk cId="0" sldId="405"/>
            <ac:picMk id="9" creationId="{2636695A-95B5-8A42-BE91-36965C882EC1}"/>
          </ac:picMkLst>
        </pc:picChg>
        <pc:picChg chg="mod modCrop">
          <ac:chgData name="Aastha Kumar" userId="f94225b3-263d-47de-91f3-c17c89a7eef3" providerId="ADAL" clId="{3C16DC81-B6C8-455C-88B9-E755152F7651}" dt="2024-10-13T17:13:59.269" v="441" actId="1076"/>
          <ac:picMkLst>
            <pc:docMk/>
            <pc:sldMk cId="0" sldId="405"/>
            <ac:picMk id="11" creationId="{332AF9AF-58A3-3AE3-A113-5D7635259FCC}"/>
          </ac:picMkLst>
        </pc:picChg>
      </pc:sldChg>
      <pc:sldChg chg="delSp del mod">
        <pc:chgData name="Aastha Kumar" userId="f94225b3-263d-47de-91f3-c17c89a7eef3" providerId="ADAL" clId="{3C16DC81-B6C8-455C-88B9-E755152F7651}" dt="2024-10-13T17:15:32.277" v="462" actId="47"/>
        <pc:sldMkLst>
          <pc:docMk/>
          <pc:sldMk cId="0" sldId="409"/>
        </pc:sldMkLst>
        <pc:picChg chg="del">
          <ac:chgData name="Aastha Kumar" userId="f94225b3-263d-47de-91f3-c17c89a7eef3" providerId="ADAL" clId="{3C16DC81-B6C8-455C-88B9-E755152F7651}" dt="2024-10-13T17:15:14.960" v="456" actId="21"/>
          <ac:picMkLst>
            <pc:docMk/>
            <pc:sldMk cId="0" sldId="409"/>
            <ac:picMk id="2" creationId="{00000000-0000-0000-0000-000000000000}"/>
          </ac:picMkLst>
        </pc:picChg>
      </pc:sldChg>
      <pc:sldChg chg="delSp del mod">
        <pc:chgData name="Aastha Kumar" userId="f94225b3-263d-47de-91f3-c17c89a7eef3" providerId="ADAL" clId="{3C16DC81-B6C8-455C-88B9-E755152F7651}" dt="2024-10-13T17:15:46.381" v="464" actId="47"/>
        <pc:sldMkLst>
          <pc:docMk/>
          <pc:sldMk cId="0" sldId="410"/>
        </pc:sldMkLst>
        <pc:picChg chg="del">
          <ac:chgData name="Aastha Kumar" userId="f94225b3-263d-47de-91f3-c17c89a7eef3" providerId="ADAL" clId="{3C16DC81-B6C8-455C-88B9-E755152F7651}" dt="2024-10-13T17:15:44.773" v="463" actId="21"/>
          <ac:picMkLst>
            <pc:docMk/>
            <pc:sldMk cId="0" sldId="410"/>
            <ac:picMk id="2" creationId="{00000000-0000-0000-0000-000000000000}"/>
          </ac:picMkLst>
        </pc:picChg>
      </pc:sldChg>
      <pc:sldChg chg="addSp delSp modSp add del mod">
        <pc:chgData name="Aastha Kumar" userId="f94225b3-263d-47de-91f3-c17c89a7eef3" providerId="ADAL" clId="{3C16DC81-B6C8-455C-88B9-E755152F7651}" dt="2024-10-13T18:00:22.107" v="494" actId="47"/>
        <pc:sldMkLst>
          <pc:docMk/>
          <pc:sldMk cId="0" sldId="416"/>
        </pc:sldMkLst>
        <pc:picChg chg="add del mod">
          <ac:chgData name="Aastha Kumar" userId="f94225b3-263d-47de-91f3-c17c89a7eef3" providerId="ADAL" clId="{3C16DC81-B6C8-455C-88B9-E755152F7651}" dt="2024-10-13T18:00:19.218" v="493" actId="21"/>
          <ac:picMkLst>
            <pc:docMk/>
            <pc:sldMk cId="0" sldId="416"/>
            <ac:picMk id="4" creationId="{00000000-0000-0000-0000-000000000000}"/>
          </ac:picMkLst>
        </pc:picChg>
      </pc:sldChg>
      <pc:sldChg chg="delSp modSp del mod">
        <pc:chgData name="Aastha Kumar" userId="f94225b3-263d-47de-91f3-c17c89a7eef3" providerId="ADAL" clId="{3C16DC81-B6C8-455C-88B9-E755152F7651}" dt="2024-10-13T17:17:08.140" v="484" actId="47"/>
        <pc:sldMkLst>
          <pc:docMk/>
          <pc:sldMk cId="0" sldId="418"/>
        </pc:sldMkLst>
        <pc:picChg chg="del mod modCrop">
          <ac:chgData name="Aastha Kumar" userId="f94225b3-263d-47de-91f3-c17c89a7eef3" providerId="ADAL" clId="{3C16DC81-B6C8-455C-88B9-E755152F7651}" dt="2024-10-13T17:16:56.653" v="479" actId="21"/>
          <ac:picMkLst>
            <pc:docMk/>
            <pc:sldMk cId="0" sldId="418"/>
            <ac:picMk id="2" creationId="{00000000-0000-0000-0000-000000000000}"/>
          </ac:picMkLst>
        </pc:picChg>
      </pc:sldChg>
      <pc:sldChg chg="addSp modSp mod">
        <pc:chgData name="Aastha Kumar" userId="f94225b3-263d-47de-91f3-c17c89a7eef3" providerId="ADAL" clId="{3C16DC81-B6C8-455C-88B9-E755152F7651}" dt="2024-10-13T18:02:24.655" v="500" actId="1076"/>
        <pc:sldMkLst>
          <pc:docMk/>
          <pc:sldMk cId="0" sldId="420"/>
        </pc:sldMkLst>
        <pc:picChg chg="add mod">
          <ac:chgData name="Aastha Kumar" userId="f94225b3-263d-47de-91f3-c17c89a7eef3" providerId="ADAL" clId="{3C16DC81-B6C8-455C-88B9-E755152F7651}" dt="2024-10-13T18:02:24.655" v="500" actId="1076"/>
          <ac:picMkLst>
            <pc:docMk/>
            <pc:sldMk cId="0" sldId="420"/>
            <ac:picMk id="4" creationId="{00000000-0000-0000-0000-000000000000}"/>
          </ac:picMkLst>
        </pc:picChg>
      </pc:sldChg>
      <pc:sldChg chg="del">
        <pc:chgData name="Aastha Kumar" userId="f94225b3-263d-47de-91f3-c17c89a7eef3" providerId="ADAL" clId="{3C16DC81-B6C8-455C-88B9-E755152F7651}" dt="2024-10-13T14:38:18.328" v="397" actId="47"/>
        <pc:sldMkLst>
          <pc:docMk/>
          <pc:sldMk cId="989511587" sldId="428"/>
        </pc:sldMkLst>
      </pc:sldChg>
      <pc:sldChg chg="ord">
        <pc:chgData name="Aastha Kumar" userId="f94225b3-263d-47de-91f3-c17c89a7eef3" providerId="ADAL" clId="{3C16DC81-B6C8-455C-88B9-E755152F7651}" dt="2024-10-13T17:17:50.047" v="486"/>
        <pc:sldMkLst>
          <pc:docMk/>
          <pc:sldMk cId="4206135118" sldId="432"/>
        </pc:sldMkLst>
      </pc:sldChg>
      <pc:sldChg chg="modSp mod">
        <pc:chgData name="Aastha Kumar" userId="f94225b3-263d-47de-91f3-c17c89a7eef3" providerId="ADAL" clId="{3C16DC81-B6C8-455C-88B9-E755152F7651}" dt="2024-10-13T14:23:02.417" v="213" actId="20577"/>
        <pc:sldMkLst>
          <pc:docMk/>
          <pc:sldMk cId="2415826268" sldId="437"/>
        </pc:sldMkLst>
        <pc:spChg chg="mod">
          <ac:chgData name="Aastha Kumar" userId="f94225b3-263d-47de-91f3-c17c89a7eef3" providerId="ADAL" clId="{3C16DC81-B6C8-455C-88B9-E755152F7651}" dt="2024-10-13T14:23:02.417" v="213" actId="20577"/>
          <ac:spMkLst>
            <pc:docMk/>
            <pc:sldMk cId="2415826268" sldId="437"/>
            <ac:spMk id="15" creationId="{F298B07A-E258-3F9E-70C6-397096CD9B83}"/>
          </ac:spMkLst>
        </pc:spChg>
      </pc:sldChg>
      <pc:sldChg chg="del">
        <pc:chgData name="Aastha Kumar" userId="f94225b3-263d-47de-91f3-c17c89a7eef3" providerId="ADAL" clId="{3C16DC81-B6C8-455C-88B9-E755152F7651}" dt="2024-10-13T17:18:50.963" v="488" actId="47"/>
        <pc:sldMkLst>
          <pc:docMk/>
          <pc:sldMk cId="2756435851" sldId="449"/>
        </pc:sldMkLst>
      </pc:sldChg>
      <pc:sldChg chg="del">
        <pc:chgData name="Aastha Kumar" userId="f94225b3-263d-47de-91f3-c17c89a7eef3" providerId="ADAL" clId="{3C16DC81-B6C8-455C-88B9-E755152F7651}" dt="2024-10-13T17:18:51.272" v="489" actId="47"/>
        <pc:sldMkLst>
          <pc:docMk/>
          <pc:sldMk cId="1292116469" sldId="450"/>
        </pc:sldMkLst>
      </pc:sldChg>
      <pc:sldChg chg="del">
        <pc:chgData name="Aastha Kumar" userId="f94225b3-263d-47de-91f3-c17c89a7eef3" providerId="ADAL" clId="{3C16DC81-B6C8-455C-88B9-E755152F7651}" dt="2024-10-13T17:18:15.099" v="487" actId="47"/>
        <pc:sldMkLst>
          <pc:docMk/>
          <pc:sldMk cId="556361560" sldId="451"/>
        </pc:sldMkLst>
      </pc:sldChg>
      <pc:sldChg chg="modSp mod">
        <pc:chgData name="Aastha Kumar" userId="f94225b3-263d-47de-91f3-c17c89a7eef3" providerId="ADAL" clId="{3C16DC81-B6C8-455C-88B9-E755152F7651}" dt="2024-10-13T18:22:03.065" v="508" actId="1035"/>
        <pc:sldMkLst>
          <pc:docMk/>
          <pc:sldMk cId="443575777" sldId="473"/>
        </pc:sldMkLst>
        <pc:picChg chg="mod">
          <ac:chgData name="Aastha Kumar" userId="f94225b3-263d-47de-91f3-c17c89a7eef3" providerId="ADAL" clId="{3C16DC81-B6C8-455C-88B9-E755152F7651}" dt="2024-10-13T18:22:03.065" v="508" actId="1035"/>
          <ac:picMkLst>
            <pc:docMk/>
            <pc:sldMk cId="443575777" sldId="473"/>
            <ac:picMk id="3" creationId="{B6C6835B-38F0-4553-E41C-E70D823C4D58}"/>
          </ac:picMkLst>
        </pc:picChg>
        <pc:picChg chg="mod">
          <ac:chgData name="Aastha Kumar" userId="f94225b3-263d-47de-91f3-c17c89a7eef3" providerId="ADAL" clId="{3C16DC81-B6C8-455C-88B9-E755152F7651}" dt="2024-10-13T18:18:13.291" v="504" actId="14100"/>
          <ac:picMkLst>
            <pc:docMk/>
            <pc:sldMk cId="443575777" sldId="473"/>
            <ac:picMk id="5" creationId="{0AADB838-117E-7B1A-FE7F-4B20DA8BE37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1T12:31:38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1747 24575,'10'-7'0,"0"0"0,0 1 0,0 0 0,1 1 0,22-8 0,-9 3 0,151-57 0,-43 18 0,-118 43 0,0-2 0,0 0 0,-1 0 0,0-1 0,-1-1 0,22-22 0,7-4 0,-1 6 0,-30 24 0,-1 0 0,-1-1 0,1 1 0,-1-2 0,-1 1 0,1-1 0,-1 0 0,10-16 0,70-114 0,-51 84 0,54-108 0,-40 59 0,16-38 0,-53 109 0,67-161 0,-25 65 0,-21 43 0,-27 70 0,2-5 0,-1 0 0,8-31 0,6-18 0,-16 55 0,-1 0 0,0 0 0,-2 0 0,1-1 0,1-24 0,-5 38 0,0 0 0,0 0 0,1 0 0,-2 0 0,1-1 0,0 1 0,0 0 0,0 0 0,0 0 0,-1 0 0,1 0 0,0 0 0,-1 0 0,1 0 0,-1 0 0,1 0 0,-1 0 0,0 0 0,1 0 0,-1 0 0,0 0 0,1 1 0,-1-1 0,0 0 0,-1 0 0,0 0 0,1 1 0,-1-1 0,0 1 0,1 0 0,-1 0 0,0 0 0,1 0 0,-1 0 0,0 0 0,1 0 0,-1 0 0,1 1 0,-1-1 0,0 1 0,-1 0 0,-4 2 0,0 1 0,0-1 0,0 1 0,0 1 0,0-1 0,-5 7 0,-10 9 0,10-7 0,-1-1 0,-1-1 0,-18 13 0,32-24 0,-48 32 0,44-29 0,0-1 0,1 1 0,0 0 0,-1 1 0,1-1 0,0 0 0,1 1 0,-1 0 0,-4 7 0,7-11 0,0 0 0,0 1 0,0-1 0,0 0 0,0 0 0,0 0 0,0 0 0,0 1 0,0-1 0,-1 0 0,1 0 0,0 0 0,0 0 0,0 1 0,0-1 0,1 0 0,-1 0 0,0 0 0,0 1 0,0-1 0,0 0 0,0 0 0,0 0 0,0 0 0,0 1 0,0-1 0,0 0 0,0 0 0,0 0 0,1 0 0,-1 0 0,0 0 0,0 1 0,0-1 0,0 0 0,0 0 0,1 0 0,-1 0 0,0 0 0,0 0 0,0 0 0,0 0 0,1 0 0,-1 0 0,0 0 0,0 0 0,0 0 0,0 0 0,1 0 0,-1 0 0,0 0 0,0 0 0,0 0 0,1 0 0,-1 0 0,0 0 0,13-3 0,-13 3 0,19-8 0,0-1 0,-1-1 0,26-18 0,-23 14 0,36-17 0,-55 30 0,0 0 0,0 0 0,0 0 0,0 1 0,1-1 0,-1 1 0,0-1 0,0 1 0,0 0 0,1 0 0,-1 0 0,0 0 0,0 0 0,0 0 0,1 1 0,-1-1 0,0 1 0,4 1 0,-3 0 0,-1-1 0,1 1 0,-1 0 0,0 0 0,1 0 0,-1 0 0,0 1 0,0-1 0,0 1 0,-1-1 0,1 1 0,1 3 0,3 9 0,0 0 0,-2 0 0,0 0 0,3 22 0,-4-20 0,41 242-1365,-39-227-5461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1T12:31:40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24575,'1'-1'0,"-1"0"0,0 0 0,1 0 0,-1 0 0,0 0 0,1 1 0,-1-1 0,1 0 0,-1 0 0,1 0 0,0 1 0,-1-1 0,1 0 0,0 1 0,-1-1 0,1 1 0,0-1 0,0 0 0,0 1 0,-1 0 0,1-1 0,0 1 0,0 0 0,0-1 0,0 1 0,2 0 0,27-6 0,-27 6 0,7-1 0,0 1 0,-1 0 0,1 1 0,-1 0 0,1 0 0,-1 1 0,1 1 0,-1-1 0,12 6 0,9 6 0,39 24 0,-17-9 0,-33-19 0,-2 1 0,1 1 0,-1 0 0,-1 2 0,22 23 0,8 6 0,-23-22 0,-1 0 0,30 39 0,-43-47 0,1-1 0,0 0 0,1 0 0,1-1 0,24 19 0,-26-22 0,-1 0 0,0 1 0,0 1 0,-1-1 0,0 1 0,10 19 0,18 21 0,-26-39 0,-1 0 0,0 0 0,0 0 0,-1 1 0,0 0 0,10 22 0,-17-32 0,0 0 0,0 0 0,0 0 0,0 0 0,0 0 0,0 0 0,0 0 0,1 0 0,2 3 0,-4-5 0,1 0 0,-1 0 0,0 0 0,0 0 0,0 0 0,1 0 0,-1 0 0,0 0 0,0 0 0,0 0 0,1 0 0,-1 0 0,0 0 0,0 0 0,0 0 0,1 0 0,-1 0 0,0 0 0,0 0 0,0 0 0,1 0 0,-1 0 0,0 0 0,0 0 0,0 0 0,0 0 0,1 0 0,-1-1 0,0 1 0,0 0 0,0 0 0,0 0 0,0 0 0,1 0 0,-1-1 0,0 1 0,5-16 0,19-187 0,-20 140 0,-3 39 0,0 0 0,10-45 0,-11 68 0,0 0 0,0 0 0,1 0 0,-1 0 0,0 0 0,1 0 0,-1 0 0,0 0 0,1 1 0,-1-1 0,1 0 0,-1 0 0,1 0 0,0 1 0,-1-1 0,2-1 0,-2 3 0,0-1 0,1 0 0,-1 0 0,0 0 0,1 0 0,-1 0 0,0 0 0,1 1 0,-1-1 0,0 0 0,1 0 0,-1 0 0,0 1 0,0-1 0,1 0 0,-1 1 0,0-1 0,0 0 0,0 0 0,1 1 0,-1-1 0,0 0 0,0 1 0,0-1 0,0 0 0,0 1 0,0-1 0,1 1 0,8 39 0,-7-31 0,5 27 0,-2-1 0,-1 1 0,-2 0 0,-1-1 0,-5 41 0,4-73 0,-1 0 0,1 0 0,-1 0 0,0 0 0,0 0 0,0 0 0,0 0 0,-1 0 0,1 0 0,-1-1 0,1 1 0,-1-1 0,0 1 0,0-1 0,0 1 0,-3 1 0,1-1 0,-1 0 0,1 0 0,-1 0 0,0-1 0,0 0 0,0 1 0,0-2 0,-9 3 0,-7 0 0,0-2 0,0 0 0,-37-2 0,45-1 0,-27 0-341,-1 1 0,1 2-1,-52 10 1,70-7-6485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13DB-249A-456D-8371-DEFB0EF4077C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1143000"/>
            <a:ext cx="5346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5F2F9-8C33-49B4-8257-32A2920E1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75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064" y="2130426"/>
            <a:ext cx="10098723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128" y="3886200"/>
            <a:ext cx="8316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91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17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3616" y="274639"/>
            <a:ext cx="267319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42" y="274639"/>
            <a:ext cx="782156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4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897" y="246487"/>
            <a:ext cx="2816484" cy="629133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3060" y="978323"/>
            <a:ext cx="4336201" cy="637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42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049786" y="3843443"/>
            <a:ext cx="4811640" cy="474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86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781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623" y="94827"/>
            <a:ext cx="8239246" cy="637419"/>
          </a:xfrm>
        </p:spPr>
        <p:txBody>
          <a:bodyPr lIns="0" tIns="0" rIns="0" bIns="0"/>
          <a:lstStyle>
            <a:lvl1pPr>
              <a:defRPr sz="4142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523" y="1722544"/>
            <a:ext cx="10709266" cy="474874"/>
          </a:xfrm>
        </p:spPr>
        <p:txBody>
          <a:bodyPr lIns="0" tIns="0" rIns="0" bIns="0"/>
          <a:lstStyle>
            <a:lvl1pPr>
              <a:defRPr sz="3086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075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623" y="94827"/>
            <a:ext cx="8239246" cy="637419"/>
          </a:xfrm>
        </p:spPr>
        <p:txBody>
          <a:bodyPr lIns="0" tIns="0" rIns="0" bIns="0"/>
          <a:lstStyle>
            <a:lvl1pPr>
              <a:defRPr sz="4142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4042" y="1577340"/>
            <a:ext cx="516817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18638" y="1577340"/>
            <a:ext cx="516817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2869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623" y="94827"/>
            <a:ext cx="8239246" cy="637419"/>
          </a:xfrm>
        </p:spPr>
        <p:txBody>
          <a:bodyPr lIns="0" tIns="0" rIns="0" bIns="0"/>
          <a:lstStyle>
            <a:lvl1pPr>
              <a:defRPr sz="4142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816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85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12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5" y="4406901"/>
            <a:ext cx="1009872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5" y="2906713"/>
            <a:ext cx="1009872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43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9432" y="1600201"/>
            <a:ext cx="5247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5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2" y="1535113"/>
            <a:ext cx="52494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042" y="2174875"/>
            <a:ext cx="52494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07" y="1535113"/>
            <a:ext cx="52515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07" y="2174875"/>
            <a:ext cx="52515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58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57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25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043" y="273050"/>
            <a:ext cx="390871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082" y="273051"/>
            <a:ext cx="66417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043" y="1435101"/>
            <a:ext cx="390871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2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30" y="4800600"/>
            <a:ext cx="71285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8730" y="612775"/>
            <a:ext cx="71285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8730" y="5367338"/>
            <a:ext cx="71285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43" y="274638"/>
            <a:ext cx="1069276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43" y="1600201"/>
            <a:ext cx="1069276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43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455CD-7B68-4B9D-8373-81DFC1835A7A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9291" y="6356351"/>
            <a:ext cx="3762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4609" y="6356351"/>
            <a:ext cx="277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20DB-0BC7-4124-9DF1-8EC9CA7ED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3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58" y="5291"/>
            <a:ext cx="61879" cy="6852708"/>
          </a:xfrm>
          <a:custGeom>
            <a:avLst/>
            <a:gdLst/>
            <a:ahLst/>
            <a:cxnLst/>
            <a:rect l="l" t="t" r="r" b="b"/>
            <a:pathLst>
              <a:path w="76200" h="8223250">
                <a:moveTo>
                  <a:pt x="76199" y="0"/>
                </a:moveTo>
                <a:lnTo>
                  <a:pt x="76199" y="8223250"/>
                </a:lnTo>
                <a:lnTo>
                  <a:pt x="0" y="8223250"/>
                </a:lnTo>
                <a:lnTo>
                  <a:pt x="0" y="0"/>
                </a:lnTo>
                <a:lnTo>
                  <a:pt x="76199" y="0"/>
                </a:lnTo>
                <a:close/>
              </a:path>
            </a:pathLst>
          </a:custGeom>
          <a:solidFill>
            <a:srgbClr val="A40508"/>
          </a:solidFill>
        </p:spPr>
        <p:txBody>
          <a:bodyPr wrap="square" lIns="0" tIns="0" rIns="0" bIns="0" rtlCol="0"/>
          <a:lstStyle/>
          <a:p>
            <a:endParaRPr sz="1462"/>
          </a:p>
        </p:txBody>
      </p:sp>
      <p:sp>
        <p:nvSpPr>
          <p:cNvPr id="17" name="bg object 17"/>
          <p:cNvSpPr/>
          <p:nvPr/>
        </p:nvSpPr>
        <p:spPr>
          <a:xfrm>
            <a:off x="61880" y="5291"/>
            <a:ext cx="10313" cy="6852708"/>
          </a:xfrm>
          <a:custGeom>
            <a:avLst/>
            <a:gdLst/>
            <a:ahLst/>
            <a:cxnLst/>
            <a:rect l="l" t="t" r="r" b="b"/>
            <a:pathLst>
              <a:path w="12700" h="8223250">
                <a:moveTo>
                  <a:pt x="12700" y="0"/>
                </a:moveTo>
                <a:lnTo>
                  <a:pt x="12700" y="8223250"/>
                </a:lnTo>
                <a:lnTo>
                  <a:pt x="0" y="8223250"/>
                </a:lnTo>
                <a:lnTo>
                  <a:pt x="0" y="0"/>
                </a:lnTo>
                <a:lnTo>
                  <a:pt x="12700" y="0"/>
                </a:lnTo>
                <a:close/>
              </a:path>
            </a:pathLst>
          </a:custGeom>
          <a:solidFill>
            <a:srgbClr val="A4001D"/>
          </a:solidFill>
        </p:spPr>
        <p:txBody>
          <a:bodyPr wrap="square" lIns="0" tIns="0" rIns="0" bIns="0" rtlCol="0"/>
          <a:lstStyle/>
          <a:p>
            <a:endParaRPr sz="1462"/>
          </a:p>
        </p:txBody>
      </p:sp>
      <p:sp>
        <p:nvSpPr>
          <p:cNvPr id="18" name="bg object 18"/>
          <p:cNvSpPr/>
          <p:nvPr/>
        </p:nvSpPr>
        <p:spPr>
          <a:xfrm>
            <a:off x="5158" y="5291"/>
            <a:ext cx="61879" cy="6852708"/>
          </a:xfrm>
          <a:custGeom>
            <a:avLst/>
            <a:gdLst/>
            <a:ahLst/>
            <a:cxnLst/>
            <a:rect l="l" t="t" r="r" b="b"/>
            <a:pathLst>
              <a:path w="76200" h="8223250">
                <a:moveTo>
                  <a:pt x="0" y="8223250"/>
                </a:moveTo>
                <a:lnTo>
                  <a:pt x="0" y="0"/>
                </a:lnTo>
                <a:lnTo>
                  <a:pt x="76199" y="0"/>
                </a:lnTo>
              </a:path>
            </a:pathLst>
          </a:custGeom>
          <a:ln w="1270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 sz="146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623" y="94827"/>
            <a:ext cx="8239246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523" y="1722544"/>
            <a:ext cx="10709266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9489" y="6377940"/>
            <a:ext cx="38018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94042" y="6377940"/>
            <a:ext cx="27325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54212" y="6377940"/>
            <a:ext cx="27325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6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1292">
        <a:defRPr>
          <a:latin typeface="+mn-lt"/>
          <a:ea typeface="+mn-ea"/>
          <a:cs typeface="+mn-cs"/>
        </a:defRPr>
      </a:lvl2pPr>
      <a:lvl3pPr marL="742584">
        <a:defRPr>
          <a:latin typeface="+mn-lt"/>
          <a:ea typeface="+mn-ea"/>
          <a:cs typeface="+mn-cs"/>
        </a:defRPr>
      </a:lvl3pPr>
      <a:lvl4pPr marL="1113876">
        <a:defRPr>
          <a:latin typeface="+mn-lt"/>
          <a:ea typeface="+mn-ea"/>
          <a:cs typeface="+mn-cs"/>
        </a:defRPr>
      </a:lvl4pPr>
      <a:lvl5pPr marL="1485168">
        <a:defRPr>
          <a:latin typeface="+mn-lt"/>
          <a:ea typeface="+mn-ea"/>
          <a:cs typeface="+mn-cs"/>
        </a:defRPr>
      </a:lvl5pPr>
      <a:lvl6pPr marL="1856461">
        <a:defRPr>
          <a:latin typeface="+mn-lt"/>
          <a:ea typeface="+mn-ea"/>
          <a:cs typeface="+mn-cs"/>
        </a:defRPr>
      </a:lvl6pPr>
      <a:lvl7pPr marL="2227753">
        <a:defRPr>
          <a:latin typeface="+mn-lt"/>
          <a:ea typeface="+mn-ea"/>
          <a:cs typeface="+mn-cs"/>
        </a:defRPr>
      </a:lvl7pPr>
      <a:lvl8pPr marL="2599045">
        <a:defRPr>
          <a:latin typeface="+mn-lt"/>
          <a:ea typeface="+mn-ea"/>
          <a:cs typeface="+mn-cs"/>
        </a:defRPr>
      </a:lvl8pPr>
      <a:lvl9pPr marL="297033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1292">
        <a:defRPr>
          <a:latin typeface="+mn-lt"/>
          <a:ea typeface="+mn-ea"/>
          <a:cs typeface="+mn-cs"/>
        </a:defRPr>
      </a:lvl2pPr>
      <a:lvl3pPr marL="742584">
        <a:defRPr>
          <a:latin typeface="+mn-lt"/>
          <a:ea typeface="+mn-ea"/>
          <a:cs typeface="+mn-cs"/>
        </a:defRPr>
      </a:lvl3pPr>
      <a:lvl4pPr marL="1113876">
        <a:defRPr>
          <a:latin typeface="+mn-lt"/>
          <a:ea typeface="+mn-ea"/>
          <a:cs typeface="+mn-cs"/>
        </a:defRPr>
      </a:lvl4pPr>
      <a:lvl5pPr marL="1485168">
        <a:defRPr>
          <a:latin typeface="+mn-lt"/>
          <a:ea typeface="+mn-ea"/>
          <a:cs typeface="+mn-cs"/>
        </a:defRPr>
      </a:lvl5pPr>
      <a:lvl6pPr marL="1856461">
        <a:defRPr>
          <a:latin typeface="+mn-lt"/>
          <a:ea typeface="+mn-ea"/>
          <a:cs typeface="+mn-cs"/>
        </a:defRPr>
      </a:lvl6pPr>
      <a:lvl7pPr marL="2227753">
        <a:defRPr>
          <a:latin typeface="+mn-lt"/>
          <a:ea typeface="+mn-ea"/>
          <a:cs typeface="+mn-cs"/>
        </a:defRPr>
      </a:lvl7pPr>
      <a:lvl8pPr marL="2599045">
        <a:defRPr>
          <a:latin typeface="+mn-lt"/>
          <a:ea typeface="+mn-ea"/>
          <a:cs typeface="+mn-cs"/>
        </a:defRPr>
      </a:lvl8pPr>
      <a:lvl9pPr marL="297033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jKUwzgzdz3U?si=vU5ODOZUvhH7svx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hinkinfi.com/complete-guide-for-natural-language-processing-in-pyth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9905" y="295178"/>
            <a:ext cx="9168056" cy="475234"/>
          </a:xfrm>
          <a:custGeom>
            <a:avLst/>
            <a:gdLst/>
            <a:ahLst/>
            <a:cxnLst/>
            <a:rect l="l" t="t" r="r" b="b"/>
            <a:pathLst>
              <a:path w="9408160" h="487680">
                <a:moveTo>
                  <a:pt x="9285756" y="0"/>
                </a:moveTo>
                <a:lnTo>
                  <a:pt x="121919" y="0"/>
                </a:lnTo>
                <a:lnTo>
                  <a:pt x="91722" y="9595"/>
                </a:lnTo>
                <a:lnTo>
                  <a:pt x="63217" y="36124"/>
                </a:lnTo>
                <a:lnTo>
                  <a:pt x="38099" y="76199"/>
                </a:lnTo>
                <a:lnTo>
                  <a:pt x="18062" y="126435"/>
                </a:lnTo>
                <a:lnTo>
                  <a:pt x="4797" y="183444"/>
                </a:lnTo>
                <a:lnTo>
                  <a:pt x="0" y="243839"/>
                </a:lnTo>
                <a:lnTo>
                  <a:pt x="4797" y="304235"/>
                </a:lnTo>
                <a:lnTo>
                  <a:pt x="18062" y="361244"/>
                </a:lnTo>
                <a:lnTo>
                  <a:pt x="38099" y="411479"/>
                </a:lnTo>
                <a:lnTo>
                  <a:pt x="63217" y="451555"/>
                </a:lnTo>
                <a:lnTo>
                  <a:pt x="91722" y="478084"/>
                </a:lnTo>
                <a:lnTo>
                  <a:pt x="121919" y="487679"/>
                </a:lnTo>
                <a:lnTo>
                  <a:pt x="9285756" y="487679"/>
                </a:lnTo>
                <a:lnTo>
                  <a:pt x="9344459" y="451555"/>
                </a:lnTo>
                <a:lnTo>
                  <a:pt x="9369576" y="411479"/>
                </a:lnTo>
                <a:lnTo>
                  <a:pt x="9389614" y="361244"/>
                </a:lnTo>
                <a:lnTo>
                  <a:pt x="9402879" y="304235"/>
                </a:lnTo>
                <a:lnTo>
                  <a:pt x="9407676" y="243839"/>
                </a:lnTo>
                <a:lnTo>
                  <a:pt x="9402879" y="183444"/>
                </a:lnTo>
                <a:lnTo>
                  <a:pt x="9389614" y="126435"/>
                </a:lnTo>
                <a:lnTo>
                  <a:pt x="9369576" y="76199"/>
                </a:lnTo>
                <a:lnTo>
                  <a:pt x="9344459" y="36124"/>
                </a:lnTo>
                <a:lnTo>
                  <a:pt x="9315954" y="9595"/>
                </a:lnTo>
                <a:lnTo>
                  <a:pt x="9285756" y="0"/>
                </a:lnTo>
                <a:close/>
              </a:path>
            </a:pathLst>
          </a:custGeom>
          <a:solidFill>
            <a:srgbClr val="FACD5A"/>
          </a:solidFill>
        </p:spPr>
        <p:txBody>
          <a:bodyPr wrap="square" lIns="0" tIns="0" rIns="0" bIns="0" rtlCol="0"/>
          <a:lstStyle/>
          <a:p>
            <a:endParaRPr sz="1754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0109" y="-642107"/>
            <a:ext cx="10419877" cy="1301446"/>
          </a:xfrm>
          <a:prstGeom prst="rect">
            <a:avLst/>
          </a:prstGeom>
        </p:spPr>
        <p:txBody>
          <a:bodyPr vert="horz" wrap="square" lIns="0" tIns="618299" rIns="0" bIns="0" rtlCol="0" anchor="ctr">
            <a:spAutoFit/>
          </a:bodyPr>
          <a:lstStyle/>
          <a:p>
            <a:pPr marL="165222">
              <a:spcBef>
                <a:spcPts val="97"/>
              </a:spcBef>
              <a:tabLst>
                <a:tab pos="9882356" algn="l"/>
              </a:tabLst>
            </a:pPr>
            <a:r>
              <a:rPr spc="-63" dirty="0"/>
              <a:t>Relationships</a:t>
            </a:r>
            <a:r>
              <a:rPr spc="-78" dirty="0"/>
              <a:t> </a:t>
            </a:r>
            <a:r>
              <a:rPr spc="-44" dirty="0"/>
              <a:t>among</a:t>
            </a:r>
            <a:r>
              <a:rPr spc="-97" dirty="0"/>
              <a:t> </a:t>
            </a:r>
            <a:r>
              <a:rPr spc="-73" dirty="0"/>
              <a:t>Lexemes</a:t>
            </a:r>
            <a:r>
              <a:rPr spc="-93" dirty="0"/>
              <a:t> </a:t>
            </a:r>
            <a:r>
              <a:rPr dirty="0"/>
              <a:t>&amp;</a:t>
            </a:r>
            <a:r>
              <a:rPr spc="-102" dirty="0"/>
              <a:t> </a:t>
            </a:r>
            <a:r>
              <a:rPr spc="-39" dirty="0"/>
              <a:t>senses	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753F8ED-3389-999D-DE3D-93E7889A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8007"/>
            <a:ext cx="11989097" cy="57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Homonymy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same spelling or pronunciation but different meanings.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i="1" dirty="0">
                <a:latin typeface="Arial" panose="020B0604020202020204" pitchFamily="34" charset="0"/>
              </a:rPr>
              <a:t>Bat (an animal) vs. Bat (a tool used in sports like cricket or baseball), bank (financial institution) vs bank (riverside)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  Polysemy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word with multiple related meanings.</a:t>
            </a:r>
          </a:p>
          <a:p>
            <a:pPr marL="285750" marR="4197990" indent="-285750" eaLnBrk="0" fontAlgn="base" hangingPunct="0">
              <a:lnSpc>
                <a:spcPct val="1318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i="1" dirty="0">
                <a:latin typeface="Arial" panose="020B0604020202020204" pitchFamily="34" charset="0"/>
              </a:rPr>
              <a:t>Get – receive; reach; understand, Crane – bird; construction equipment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 Synonymy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Words with nearly the same meaning.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i="1" dirty="0">
                <a:latin typeface="Arial" panose="020B0604020202020204" pitchFamily="34" charset="0"/>
              </a:rPr>
              <a:t> happy/joyful, big/large, couch/sofa, vomit/throw up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 Antonymy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Words with opposite meanings.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dark / light, short / long, hot / cold, up / down, in / out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 Hypernymy/Superordinate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word that is more generic and can encompass a broader category.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hypernym of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because "animal" is a broader category that includes dogs, vehicle is a hypernym of car, fruit is a hypernym of mango.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 Hyponymy/Subordinate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more </a:t>
            </a:r>
            <a:r>
              <a:rPr lang="en-US" altLang="en-US" dirty="0">
                <a:latin typeface="Arial" panose="020B0604020202020204" pitchFamily="34" charset="0"/>
              </a:rPr>
              <a:t>specific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term under a broader category.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hyponym of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because it's a specific kind of animal, car is a hyponym of vehicle, mango is a hyponym of fruit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Hyponymy/hypernymy is transitive: if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is a hyponym of B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is a hyponym of C,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is a hyponym of 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   Meronymy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part-whole relationship between words.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meronym of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because a wheel is part of a car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wife has a husband. A husband is a part of a wife, A sound has a pitch and a volume.  A volume is a part of a sound, A book has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pages.A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page is a part of a book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28442" b="36284"/>
          <a:stretch/>
        </p:blipFill>
        <p:spPr>
          <a:xfrm>
            <a:off x="107777" y="692696"/>
            <a:ext cx="5832648" cy="1872208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060FBCB-B0F5-7119-8086-AB24AF8AB26B}"/>
              </a:ext>
            </a:extLst>
          </p:cNvPr>
          <p:cNvSpPr txBox="1">
            <a:spLocks/>
          </p:cNvSpPr>
          <p:nvPr/>
        </p:nvSpPr>
        <p:spPr>
          <a:xfrm>
            <a:off x="208782" y="0"/>
            <a:ext cx="11687199" cy="5046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317115" marR="5080" indent="-2305050">
              <a:spcBef>
                <a:spcPts val="95"/>
              </a:spcBef>
            </a:pPr>
            <a:r>
              <a:rPr lang="en-US" sz="3200" b="1" spc="-55" dirty="0">
                <a:latin typeface="Calibri"/>
                <a:cs typeface="Calibri"/>
              </a:rPr>
              <a:t>Word</a:t>
            </a:r>
            <a:r>
              <a:rPr lang="en-US" sz="3200" b="1" spc="5" dirty="0">
                <a:latin typeface="Calibri"/>
                <a:cs typeface="Calibri"/>
              </a:rPr>
              <a:t> </a:t>
            </a:r>
            <a:r>
              <a:rPr lang="en-US" sz="3200" b="1" spc="-5" dirty="0">
                <a:latin typeface="Calibri"/>
                <a:cs typeface="Calibri"/>
              </a:rPr>
              <a:t>Similarity</a:t>
            </a:r>
            <a:r>
              <a:rPr lang="en-US" sz="3200" b="1" spc="50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analysis</a:t>
            </a:r>
            <a:r>
              <a:rPr lang="en-US" sz="3200" b="1" spc="20" dirty="0">
                <a:latin typeface="Calibri"/>
                <a:cs typeface="Calibri"/>
              </a:rPr>
              <a:t> </a:t>
            </a:r>
            <a:r>
              <a:rPr lang="en-US" sz="3200" b="1" spc="-5" dirty="0">
                <a:latin typeface="Calibri"/>
                <a:cs typeface="Calibri"/>
              </a:rPr>
              <a:t>using</a:t>
            </a:r>
            <a:r>
              <a:rPr lang="en-US" sz="3200" b="1" spc="30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Thesaurus</a:t>
            </a:r>
            <a:r>
              <a:rPr lang="en-US" sz="3200" b="1" spc="20" dirty="0">
                <a:latin typeface="Calibri"/>
                <a:cs typeface="Calibri"/>
              </a:rPr>
              <a:t> </a:t>
            </a:r>
            <a:r>
              <a:rPr lang="en-US" sz="3200" b="1" spc="-5" dirty="0">
                <a:latin typeface="Calibri"/>
                <a:cs typeface="Calibri"/>
              </a:rPr>
              <a:t>and </a:t>
            </a:r>
            <a:r>
              <a:rPr lang="en-US" sz="3200" b="1" spc="-890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Distributional</a:t>
            </a:r>
            <a:r>
              <a:rPr lang="en-US" sz="3200" b="1" spc="45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methods</a:t>
            </a:r>
            <a:endParaRPr lang="en-US" sz="3200" dirty="0">
              <a:latin typeface="Calibri"/>
              <a:cs typeface="Calibri"/>
            </a:endParaRPr>
          </a:p>
        </p:txBody>
      </p:sp>
      <p:pic>
        <p:nvPicPr>
          <p:cNvPr id="4" name="object 2"/>
          <p:cNvPicPr/>
          <p:nvPr/>
        </p:nvPicPr>
        <p:blipFill>
          <a:blip r:embed="rId3" cstate="print"/>
          <a:srcRect t="23087"/>
          <a:stretch/>
        </p:blipFill>
        <p:spPr>
          <a:xfrm>
            <a:off x="107777" y="2806799"/>
            <a:ext cx="6264696" cy="3934569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0763" y="836712"/>
            <a:ext cx="5825218" cy="23856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7" y="116632"/>
            <a:ext cx="11665296" cy="504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838AA-B9D0-A867-9E89-8EA8EC9B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13" y="4797152"/>
            <a:ext cx="7344816" cy="21467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411" y="367395"/>
            <a:ext cx="8600239" cy="58843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57" y="474390"/>
            <a:ext cx="10244948" cy="5704996"/>
          </a:xfrm>
          <a:prstGeom prst="rect">
            <a:avLst/>
          </a:prstGeom>
        </p:spPr>
      </p:pic>
      <p:pic>
        <p:nvPicPr>
          <p:cNvPr id="3" name="object 2"/>
          <p:cNvPicPr/>
          <p:nvPr/>
        </p:nvPicPr>
        <p:blipFill>
          <a:blip r:embed="rId3" cstate="print"/>
          <a:srcRect t="81696"/>
          <a:stretch/>
        </p:blipFill>
        <p:spPr>
          <a:xfrm>
            <a:off x="827857" y="108995"/>
            <a:ext cx="9664206" cy="1139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8B027-F2BF-F056-E45F-80141A71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 t="44354" r="18262" b="20162"/>
          <a:stretch/>
        </p:blipFill>
        <p:spPr>
          <a:xfrm>
            <a:off x="12477" y="0"/>
            <a:ext cx="4608513" cy="864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6695A-95B5-8A42-BE91-36965C88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5" t="17237" r="16408" b="35144"/>
          <a:stretch/>
        </p:blipFill>
        <p:spPr>
          <a:xfrm>
            <a:off x="22672" y="1124744"/>
            <a:ext cx="5688633" cy="72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2AF9AF-58A3-3AE3-A113-5D7635259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" y="1950442"/>
            <a:ext cx="6474797" cy="309473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5" cstate="print"/>
          <a:srcRect l="2094" t="19897" r="906" b="664"/>
          <a:stretch/>
        </p:blipFill>
        <p:spPr>
          <a:xfrm>
            <a:off x="6078161" y="0"/>
            <a:ext cx="5813628" cy="3384376"/>
          </a:xfrm>
          <a:prstGeom prst="rect">
            <a:avLst/>
          </a:prstGeom>
        </p:spPr>
      </p:pic>
      <p:pic>
        <p:nvPicPr>
          <p:cNvPr id="3" name="object 2"/>
          <p:cNvPicPr/>
          <p:nvPr/>
        </p:nvPicPr>
        <p:blipFill>
          <a:blip r:embed="rId6" cstate="print"/>
          <a:srcRect t="29919"/>
          <a:stretch/>
        </p:blipFill>
        <p:spPr>
          <a:xfrm>
            <a:off x="6497469" y="4103564"/>
            <a:ext cx="5344418" cy="20944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E56B94-ABBD-AAEA-C36A-65ADFB5AAE68}"/>
              </a:ext>
            </a:extLst>
          </p:cNvPr>
          <p:cNvSpPr txBox="1"/>
          <p:nvPr/>
        </p:nvSpPr>
        <p:spPr>
          <a:xfrm>
            <a:off x="357448" y="59956"/>
            <a:ext cx="11199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DISTRIBUTIONAL SIMILARITY: Pointwise Mutual Information (PMI)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B20BC-5D5C-1473-69B7-EF607AB65E93}"/>
              </a:ext>
            </a:extLst>
          </p:cNvPr>
          <p:cNvSpPr txBox="1"/>
          <p:nvPr/>
        </p:nvSpPr>
        <p:spPr>
          <a:xfrm>
            <a:off x="129704" y="622933"/>
            <a:ext cx="11773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PMI : </a:t>
            </a:r>
            <a:r>
              <a:rPr lang="en-US" sz="2400" dirty="0"/>
              <a:t>It is a measure of how often </a:t>
            </a:r>
            <a:r>
              <a:rPr lang="en-US" sz="2400" dirty="0">
                <a:solidFill>
                  <a:srgbClr val="FF0000"/>
                </a:solidFill>
              </a:rPr>
              <a:t>two events x and y occur,</a:t>
            </a:r>
            <a:r>
              <a:rPr lang="en-US" sz="2400" dirty="0"/>
              <a:t> compared with what we would expect if they were </a:t>
            </a:r>
            <a:r>
              <a:rPr lang="en-US" sz="2400" dirty="0">
                <a:solidFill>
                  <a:srgbClr val="FF0000"/>
                </a:solidFill>
              </a:rPr>
              <a:t>independent</a:t>
            </a:r>
          </a:p>
          <a:p>
            <a:r>
              <a:rPr lang="en-US" sz="2400" b="1" dirty="0"/>
              <a:t>PPMI (Positive PMI) : </a:t>
            </a:r>
            <a:r>
              <a:rPr lang="en-US" sz="2400" dirty="0"/>
              <a:t>replaces all negative PMI values with 0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00E54-41EC-D344-7D5D-191CA737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" y="1851093"/>
            <a:ext cx="8179716" cy="2820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8FC0B-E4D2-61FD-7468-C9FE11DD2E20}"/>
              </a:ext>
            </a:extLst>
          </p:cNvPr>
          <p:cNvSpPr txBox="1"/>
          <p:nvPr/>
        </p:nvSpPr>
        <p:spPr>
          <a:xfrm>
            <a:off x="8028657" y="2020763"/>
            <a:ext cx="35283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COMPUTE:  PPMI(w=</a:t>
            </a:r>
            <a:r>
              <a:rPr lang="en-IN" sz="2000" b="1" dirty="0" err="1">
                <a:solidFill>
                  <a:srgbClr val="FF0000"/>
                </a:solidFill>
              </a:rPr>
              <a:t>information,c</a:t>
            </a:r>
            <a:r>
              <a:rPr lang="en-IN" sz="2000" b="1" dirty="0">
                <a:solidFill>
                  <a:srgbClr val="FF0000"/>
                </a:solidFill>
              </a:rPr>
              <a:t>=data)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F7A77-9577-CA40-2B99-603D9168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3766"/>
            <a:ext cx="7225014" cy="2262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AE884-E2A8-C331-86B1-864060230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849" y="3565337"/>
            <a:ext cx="2088232" cy="1106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13233-B2DB-B5EC-C226-4DB162E19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482" y="4552941"/>
            <a:ext cx="3816424" cy="22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3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587" y="235138"/>
            <a:ext cx="9782885" cy="6387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D7A23-3382-8E7C-8BD7-C69D0E5D2B56}"/>
              </a:ext>
            </a:extLst>
          </p:cNvPr>
          <p:cNvSpPr txBox="1"/>
          <p:nvPr/>
        </p:nvSpPr>
        <p:spPr>
          <a:xfrm>
            <a:off x="8172673" y="89277"/>
            <a:ext cx="3469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Apricot, boil = 1/28 =0.035</a:t>
            </a:r>
          </a:p>
          <a:p>
            <a:r>
              <a:rPr lang="en-IN" b="1" dirty="0"/>
              <a:t>Apricot, sugar = 2/28 = 0.071</a:t>
            </a:r>
          </a:p>
          <a:p>
            <a:r>
              <a:rPr lang="en-IN" b="1" dirty="0"/>
              <a:t>Digital, information = 3/28 = 0.107</a:t>
            </a:r>
          </a:p>
          <a:p>
            <a:r>
              <a:rPr lang="en-US" b="1" dirty="0"/>
              <a:t>Information, data = 9/28 = 0.321</a:t>
            </a:r>
          </a:p>
        </p:txBody>
      </p:sp>
      <p:pic>
        <p:nvPicPr>
          <p:cNvPr id="4" name="object 2"/>
          <p:cNvPicPr/>
          <p:nvPr/>
        </p:nvPicPr>
        <p:blipFill>
          <a:blip r:embed="rId3" cstate="print"/>
          <a:srcRect l="12878" t="34795" r="18656" b="49946"/>
          <a:stretch/>
        </p:blipFill>
        <p:spPr>
          <a:xfrm>
            <a:off x="7132133" y="3717032"/>
            <a:ext cx="4464496" cy="7200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24" y="145009"/>
            <a:ext cx="9518454" cy="6567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CAB0-F0A9-2206-8456-F946B03F01B0}"/>
              </a:ext>
            </a:extLst>
          </p:cNvPr>
          <p:cNvSpPr txBox="1"/>
          <p:nvPr/>
        </p:nvSpPr>
        <p:spPr>
          <a:xfrm>
            <a:off x="104528" y="2873277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(0+0+0.035+0.107+</a:t>
            </a:r>
          </a:p>
          <a:p>
            <a:r>
              <a:rPr lang="en-US" b="1" dirty="0"/>
              <a:t>0.035 + 0 + 0.035 +0 = 0.212</a:t>
            </a:r>
            <a:endParaRPr lang="en-IN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42C09A-5143-E383-F2A1-9D9B2311473F}"/>
              </a:ext>
            </a:extLst>
          </p:cNvPr>
          <p:cNvCxnSpPr>
            <a:cxnSpLocks/>
          </p:cNvCxnSpPr>
          <p:nvPr/>
        </p:nvCxnSpPr>
        <p:spPr>
          <a:xfrm>
            <a:off x="2942164" y="3428998"/>
            <a:ext cx="517416" cy="2261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ject 2"/>
          <p:cNvPicPr/>
          <p:nvPr/>
        </p:nvPicPr>
        <p:blipFill>
          <a:blip r:embed="rId3" cstate="print"/>
          <a:srcRect l="4130" t="63861" r="40657"/>
          <a:stretch/>
        </p:blipFill>
        <p:spPr>
          <a:xfrm>
            <a:off x="7955657" y="2805917"/>
            <a:ext cx="3960440" cy="12461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EBEC-F825-96EA-47DF-9E71F1F8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CDCF-8A9E-9F85-1755-3A344A5B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94F5A-ED35-449B-8FBC-155F1CDA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4" y="61762"/>
            <a:ext cx="11052993" cy="67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B2F7-A589-87BA-8BFA-E5405E84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767F-C460-E9A7-06B2-795162563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3280E-05E8-6A33-91DF-265FC88D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" y="13524"/>
            <a:ext cx="9663583" cy="6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921" y="-634838"/>
            <a:ext cx="6690811" cy="1287666"/>
          </a:xfrm>
          <a:prstGeom prst="rect">
            <a:avLst/>
          </a:prstGeom>
        </p:spPr>
        <p:txBody>
          <a:bodyPr vert="horz" wrap="square" lIns="0" tIns="643959" rIns="0" bIns="0" rtlCol="0">
            <a:spAutoFit/>
          </a:bodyPr>
          <a:lstStyle/>
          <a:p>
            <a:pPr marL="10314">
              <a:spcBef>
                <a:spcPts val="81"/>
              </a:spcBef>
            </a:pPr>
            <a:r>
              <a:rPr dirty="0"/>
              <a:t>WSD</a:t>
            </a:r>
            <a:r>
              <a:rPr spc="-61" dirty="0"/>
              <a:t> </a:t>
            </a:r>
            <a:r>
              <a:rPr spc="-8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793" y="849627"/>
            <a:ext cx="6690811" cy="5753441"/>
          </a:xfrm>
          <a:prstGeom prst="rect">
            <a:avLst/>
          </a:prstGeom>
        </p:spPr>
        <p:txBody>
          <a:bodyPr vert="horz" wrap="square" lIns="0" tIns="107258" rIns="0" bIns="0" rtlCol="0">
            <a:spAutoFit/>
          </a:bodyPr>
          <a:lstStyle/>
          <a:p>
            <a:pPr marL="453286" indent="-442972" defTabSz="742584">
              <a:spcBef>
                <a:spcPts val="845"/>
              </a:spcBef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sz="20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Supervised</a:t>
            </a:r>
            <a:r>
              <a:rPr sz="2000" kern="0" spc="-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0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Machine</a:t>
            </a:r>
            <a:r>
              <a:rPr sz="2000" kern="0" spc="65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Learning</a:t>
            </a:r>
            <a:r>
              <a:rPr lang="en-US"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:</a:t>
            </a:r>
          </a:p>
          <a:p>
            <a:pPr marL="439574" indent="-288783">
              <a:spcBef>
                <a:spcPts val="682"/>
              </a:spcBef>
              <a:buFont typeface="Times New Roman"/>
              <a:buChar char="•"/>
              <a:tabLst>
                <a:tab pos="896774" algn="l"/>
              </a:tabLst>
            </a:pPr>
            <a:r>
              <a:rPr lang="en-US" sz="2000" dirty="0">
                <a:latin typeface="Carlito"/>
                <a:cs typeface="Carlito"/>
              </a:rPr>
              <a:t>a</a:t>
            </a:r>
            <a:r>
              <a:rPr lang="en-US" sz="2000" spc="-16" dirty="0"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rlito"/>
                <a:cs typeface="Carlito"/>
              </a:rPr>
              <a:t>training</a:t>
            </a:r>
            <a:r>
              <a:rPr lang="en-US" sz="2000" spc="-53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rlito"/>
                <a:cs typeface="Carlito"/>
              </a:rPr>
              <a:t>corpus</a:t>
            </a:r>
            <a:r>
              <a:rPr lang="en-US" sz="2000" spc="-85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of</a:t>
            </a:r>
            <a:r>
              <a:rPr lang="en-US" sz="2000" spc="-2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words</a:t>
            </a:r>
            <a:r>
              <a:rPr lang="en-US" sz="2000" spc="-8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tagged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in</a:t>
            </a:r>
            <a:r>
              <a:rPr lang="en-US" sz="2000" spc="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context</a:t>
            </a:r>
            <a:r>
              <a:rPr lang="en-US" sz="2000" spc="-15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with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their</a:t>
            </a:r>
            <a:r>
              <a:rPr lang="en-US" sz="2000" spc="-61" dirty="0">
                <a:latin typeface="Carlito"/>
                <a:cs typeface="Carlito"/>
              </a:rPr>
              <a:t> </a:t>
            </a:r>
            <a:r>
              <a:rPr lang="en-US" sz="2000" spc="-8" dirty="0">
                <a:latin typeface="Carlito"/>
                <a:cs typeface="Carlito"/>
              </a:rPr>
              <a:t>sense</a:t>
            </a:r>
            <a:endParaRPr lang="en-US" sz="2000" dirty="0">
              <a:latin typeface="Carlito"/>
              <a:cs typeface="Carlito"/>
            </a:endParaRPr>
          </a:p>
          <a:p>
            <a:pPr marL="439574" indent="-288783">
              <a:spcBef>
                <a:spcPts val="617"/>
              </a:spcBef>
              <a:buFont typeface="Times New Roman"/>
              <a:buChar char="•"/>
              <a:tabLst>
                <a:tab pos="896774" algn="l"/>
              </a:tabLst>
            </a:pPr>
            <a:r>
              <a:rPr lang="en-US" sz="2000" dirty="0">
                <a:latin typeface="Carlito"/>
                <a:cs typeface="Carlito"/>
              </a:rPr>
              <a:t>used</a:t>
            </a:r>
            <a:r>
              <a:rPr lang="en-US" sz="2000" spc="-11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to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train</a:t>
            </a:r>
            <a:r>
              <a:rPr lang="en-US" sz="2000" spc="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a</a:t>
            </a:r>
            <a:r>
              <a:rPr lang="en-US" sz="2000" spc="-73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classifier</a:t>
            </a:r>
            <a:r>
              <a:rPr lang="en-US" sz="2000" spc="2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that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can</a:t>
            </a:r>
            <a:r>
              <a:rPr lang="en-US" sz="2000" spc="-11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tag/classify</a:t>
            </a:r>
            <a:r>
              <a:rPr lang="en-US" sz="2000" spc="2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words</a:t>
            </a:r>
            <a:r>
              <a:rPr lang="en-US" sz="2000" spc="-8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in</a:t>
            </a:r>
            <a:r>
              <a:rPr lang="en-US" sz="2000" spc="-3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new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spc="-16" dirty="0">
                <a:latin typeface="Carlito"/>
                <a:cs typeface="Carlito"/>
              </a:rPr>
              <a:t>text</a:t>
            </a:r>
            <a:endParaRPr sz="20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453286" indent="-442972" defTabSz="742584">
              <a:spcBef>
                <a:spcPts val="763"/>
              </a:spcBef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sz="20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Thesaurus/Dictionary</a:t>
            </a:r>
            <a:r>
              <a:rPr sz="2000" kern="0" spc="-16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Methods</a:t>
            </a:r>
            <a:r>
              <a:rPr lang="en-US"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: </a:t>
            </a:r>
            <a:r>
              <a:rPr lang="en-IN" sz="2000" kern="0" spc="-8" dirty="0" err="1">
                <a:solidFill>
                  <a:sysClr val="windowText" lastClr="000000"/>
                </a:solidFill>
                <a:latin typeface="Carlito"/>
                <a:cs typeface="Carlito"/>
              </a:rPr>
              <a:t>Lesk</a:t>
            </a:r>
            <a:r>
              <a:rPr lang="en-IN"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 method</a:t>
            </a:r>
            <a:endParaRPr sz="20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453286" indent="-442972" defTabSz="742584">
              <a:spcBef>
                <a:spcPts val="763"/>
              </a:spcBef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sz="2000" kern="0" spc="-175" dirty="0">
                <a:solidFill>
                  <a:sysClr val="windowText" lastClr="000000"/>
                </a:solidFill>
                <a:latin typeface="Carlito"/>
                <a:cs typeface="Carlito"/>
              </a:rPr>
              <a:t>Semi-</a:t>
            </a:r>
            <a:r>
              <a:rPr sz="2000" kern="0" spc="-2379" dirty="0">
                <a:solidFill>
                  <a:sysClr val="windowText" lastClr="000000"/>
                </a:solidFill>
                <a:latin typeface="Carlito"/>
                <a:cs typeface="Carlito"/>
              </a:rPr>
              <a:t>­</a:t>
            </a:r>
            <a:r>
              <a:rPr sz="2000" kern="0" spc="-227" dirty="0">
                <a:solidFill>
                  <a:sysClr val="windowText" lastClr="000000"/>
                </a:solidFill>
                <a:latin typeface="Carlito"/>
                <a:cs typeface="Carlito"/>
              </a:rPr>
              <a:t>‐Supervised</a:t>
            </a:r>
            <a:r>
              <a:rPr sz="2000" kern="0" spc="264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Learning</a:t>
            </a:r>
            <a:r>
              <a:rPr lang="en-US" sz="2000" kern="0" spc="-8" dirty="0">
                <a:solidFill>
                  <a:sysClr val="windowText" lastClr="000000"/>
                </a:solidFill>
                <a:latin typeface="Carlito"/>
                <a:cs typeface="Carlito"/>
              </a:rPr>
              <a:t>:</a:t>
            </a:r>
          </a:p>
          <a:p>
            <a:pPr marL="453286" indent="-442972" defTabSz="742584">
              <a:spcBef>
                <a:spcPts val="763"/>
              </a:spcBef>
              <a:buClr>
                <a:schemeClr val="tx1"/>
              </a:buClr>
              <a:buFont typeface="Times New Roman"/>
              <a:buChar char="•"/>
              <a:tabLst>
                <a:tab pos="453286" algn="l"/>
              </a:tabLst>
            </a:pPr>
            <a:r>
              <a:rPr lang="en-US" sz="2000" spc="-8" dirty="0"/>
              <a:t>Supervised and dictionary-­based approaches require large hand-­built resources. </a:t>
            </a:r>
            <a:r>
              <a:rPr lang="en-US" sz="2000" dirty="0">
                <a:latin typeface="Carlito"/>
                <a:cs typeface="Carlito"/>
              </a:rPr>
              <a:t>What</a:t>
            </a:r>
            <a:r>
              <a:rPr lang="en-US" sz="2000" spc="-10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if you</a:t>
            </a:r>
            <a:r>
              <a:rPr lang="en-US" sz="2000" spc="-73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don’t</a:t>
            </a:r>
            <a:r>
              <a:rPr lang="en-US" sz="2000" spc="-11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have</a:t>
            </a:r>
            <a:r>
              <a:rPr lang="en-US" sz="2000" spc="-53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so</a:t>
            </a:r>
            <a:r>
              <a:rPr lang="en-US" sz="2000" spc="-8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much</a:t>
            </a:r>
            <a:r>
              <a:rPr lang="en-US" sz="2000" spc="-73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training</a:t>
            </a:r>
            <a:r>
              <a:rPr lang="en-US" sz="2000" spc="-114" dirty="0">
                <a:latin typeface="Carlito"/>
                <a:cs typeface="Carlito"/>
              </a:rPr>
              <a:t> </a:t>
            </a:r>
            <a:r>
              <a:rPr lang="en-US" sz="2000" spc="-8" dirty="0">
                <a:latin typeface="Carlito"/>
                <a:cs typeface="Carlito"/>
              </a:rPr>
              <a:t>data?</a:t>
            </a:r>
            <a:br>
              <a:rPr lang="en-US" sz="2000" spc="-8" dirty="0">
                <a:latin typeface="Carlito"/>
                <a:cs typeface="Carlito"/>
              </a:rPr>
            </a:br>
            <a:r>
              <a:rPr lang="en-US" sz="2000" b="1" spc="-8" dirty="0">
                <a:latin typeface="Carlito"/>
                <a:cs typeface="Carlito"/>
              </a:rPr>
              <a:t>Solution: </a:t>
            </a:r>
            <a:r>
              <a:rPr lang="en-US" sz="2000" spc="-8" dirty="0">
                <a:latin typeface="Carlito"/>
                <a:cs typeface="Carlito"/>
              </a:rPr>
              <a:t>Bootstrapping - Generalize from a very small hand-­‐labeled seed-­‐set.</a:t>
            </a:r>
            <a:r>
              <a:rPr lang="en-US" sz="3600" spc="-8" dirty="0">
                <a:latin typeface="Carlito"/>
                <a:cs typeface="Carlito"/>
              </a:rPr>
              <a:t> </a:t>
            </a:r>
            <a:r>
              <a:rPr lang="en-US" sz="2000" spc="-8" dirty="0">
                <a:latin typeface="Carlito"/>
              </a:rPr>
              <a:t>Example:</a:t>
            </a:r>
            <a:r>
              <a:rPr lang="en-US" sz="2400" spc="-8" dirty="0">
                <a:latin typeface="Carlito"/>
              </a:rPr>
              <a:t> for</a:t>
            </a:r>
            <a:r>
              <a:rPr lang="en-US" sz="2400" spc="37" dirty="0">
                <a:latin typeface="Carlito"/>
                <a:cs typeface="Carlito"/>
              </a:rPr>
              <a:t> </a:t>
            </a:r>
            <a:r>
              <a:rPr lang="en-US" sz="2400" spc="-16" dirty="0">
                <a:latin typeface="Courier New"/>
                <a:cs typeface="Courier New"/>
              </a:rPr>
              <a:t>bass: </a:t>
            </a:r>
            <a:r>
              <a:rPr lang="en-US" sz="2000" dirty="0">
                <a:latin typeface="Carlito"/>
                <a:cs typeface="Carlito"/>
              </a:rPr>
              <a:t>Rely on</a:t>
            </a:r>
            <a:r>
              <a:rPr lang="en-US" sz="2000" spc="-2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“One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sense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per</a:t>
            </a:r>
            <a:r>
              <a:rPr lang="en-US" sz="2000" spc="-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collocation”</a:t>
            </a:r>
            <a:r>
              <a:rPr lang="en-US" sz="2000" spc="-73" dirty="0">
                <a:latin typeface="Carlito"/>
                <a:cs typeface="Carlito"/>
              </a:rPr>
              <a:t> </a:t>
            </a:r>
            <a:r>
              <a:rPr lang="en-US" sz="2000" spc="-16" dirty="0">
                <a:latin typeface="Carlito"/>
                <a:cs typeface="Carlito"/>
              </a:rPr>
              <a:t>rule - </a:t>
            </a:r>
            <a:r>
              <a:rPr lang="en-US" sz="2000" dirty="0">
                <a:latin typeface="Carlito"/>
                <a:cs typeface="Carlito"/>
              </a:rPr>
              <a:t>A</a:t>
            </a:r>
            <a:r>
              <a:rPr lang="en-US" sz="2000" spc="-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word</a:t>
            </a:r>
            <a:r>
              <a:rPr lang="en-US" sz="2000" spc="-106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reoccurring</a:t>
            </a:r>
            <a:r>
              <a:rPr lang="en-US" sz="2000" spc="-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in</a:t>
            </a:r>
            <a:r>
              <a:rPr lang="en-US" sz="2000" spc="-2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collocation</a:t>
            </a:r>
            <a:r>
              <a:rPr lang="en-US" sz="2000" spc="-2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with</a:t>
            </a:r>
            <a:r>
              <a:rPr lang="en-US" sz="2000" spc="-2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3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same</a:t>
            </a:r>
            <a:r>
              <a:rPr lang="en-US" sz="2000" spc="-11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word</a:t>
            </a:r>
            <a:r>
              <a:rPr lang="en-US" sz="2000" spc="-28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will</a:t>
            </a:r>
            <a:r>
              <a:rPr lang="en-US" sz="2000" spc="4" dirty="0">
                <a:latin typeface="Carlito"/>
                <a:cs typeface="Carlito"/>
              </a:rPr>
              <a:t> </a:t>
            </a:r>
            <a:r>
              <a:rPr lang="en-US" sz="2000" spc="-8" dirty="0">
                <a:latin typeface="Carlito"/>
                <a:cs typeface="Carlito"/>
              </a:rPr>
              <a:t>almost </a:t>
            </a:r>
            <a:r>
              <a:rPr lang="en-US" sz="2000" dirty="0">
                <a:latin typeface="Carlito"/>
                <a:cs typeface="Carlito"/>
              </a:rPr>
              <a:t>surely</a:t>
            </a:r>
            <a:r>
              <a:rPr lang="en-US" sz="2000" spc="-8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have</a:t>
            </a:r>
            <a:r>
              <a:rPr lang="en-US" sz="2000" spc="3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same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8" dirty="0">
                <a:latin typeface="Carlito"/>
                <a:cs typeface="Carlito"/>
              </a:rPr>
              <a:t>sense.</a:t>
            </a:r>
            <a:br>
              <a:rPr lang="en-US" sz="2000" dirty="0">
                <a:latin typeface="Carlito"/>
                <a:cs typeface="Carlito"/>
              </a:rPr>
            </a:br>
            <a:r>
              <a:rPr lang="en-US" sz="2000" dirty="0">
                <a:latin typeface="Carlito"/>
                <a:cs typeface="Carlito"/>
              </a:rPr>
              <a:t>the word</a:t>
            </a:r>
            <a:r>
              <a:rPr lang="en-US" sz="2000" spc="-69" dirty="0">
                <a:latin typeface="Carlito"/>
                <a:cs typeface="Carlito"/>
              </a:rPr>
              <a:t> </a:t>
            </a:r>
            <a:r>
              <a:rPr lang="en-US" sz="2000" spc="-37" dirty="0">
                <a:latin typeface="Courier New"/>
                <a:cs typeface="Courier New"/>
              </a:rPr>
              <a:t>play</a:t>
            </a:r>
            <a:r>
              <a:rPr lang="en-US" sz="2000" spc="-910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arlito"/>
                <a:cs typeface="Carlito"/>
              </a:rPr>
              <a:t>occurs</a:t>
            </a:r>
            <a:r>
              <a:rPr lang="en-US" sz="2000" spc="-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with</a:t>
            </a:r>
            <a:r>
              <a:rPr lang="en-US" sz="2000" spc="1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8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music</a:t>
            </a:r>
            <a:r>
              <a:rPr lang="en-US" sz="2000" spc="4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sense</a:t>
            </a:r>
            <a:r>
              <a:rPr lang="en-US" sz="2000" spc="-8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of</a:t>
            </a:r>
            <a:r>
              <a:rPr lang="en-US" sz="2000" spc="-69" dirty="0">
                <a:latin typeface="Carlito"/>
                <a:cs typeface="Carlito"/>
              </a:rPr>
              <a:t> </a:t>
            </a:r>
            <a:r>
              <a:rPr lang="en-US" sz="2000" spc="-16" dirty="0">
                <a:latin typeface="Carlito"/>
                <a:cs typeface="Carlito"/>
              </a:rPr>
              <a:t>bass</a:t>
            </a:r>
            <a:br>
              <a:rPr lang="en-US" sz="2000" dirty="0">
                <a:latin typeface="Carlito"/>
                <a:cs typeface="Carlito"/>
              </a:rPr>
            </a:br>
            <a:r>
              <a:rPr lang="en-US" sz="2000" dirty="0">
                <a:latin typeface="Carlito"/>
                <a:cs typeface="Carlito"/>
              </a:rPr>
              <a:t>the word</a:t>
            </a:r>
            <a:r>
              <a:rPr lang="en-US" sz="2000" spc="-69" dirty="0">
                <a:latin typeface="Carlito"/>
                <a:cs typeface="Carlito"/>
              </a:rPr>
              <a:t> </a:t>
            </a:r>
            <a:r>
              <a:rPr lang="en-US" sz="2000" spc="-37" dirty="0">
                <a:latin typeface="Courier New"/>
                <a:cs typeface="Courier New"/>
              </a:rPr>
              <a:t>fish</a:t>
            </a:r>
            <a:r>
              <a:rPr lang="en-US" sz="2000" spc="-914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arlito"/>
                <a:cs typeface="Carlito"/>
              </a:rPr>
              <a:t>occurs</a:t>
            </a:r>
            <a:r>
              <a:rPr lang="en-US" sz="2000" spc="-4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with</a:t>
            </a:r>
            <a:r>
              <a:rPr lang="en-US" sz="2000" spc="1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8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fish</a:t>
            </a:r>
            <a:r>
              <a:rPr lang="en-US" sz="2000" spc="12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sense</a:t>
            </a:r>
            <a:r>
              <a:rPr lang="en-US" sz="2000" spc="-81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of</a:t>
            </a:r>
            <a:r>
              <a:rPr lang="en-US" sz="2000" spc="12" dirty="0">
                <a:latin typeface="Carlito"/>
                <a:cs typeface="Carlito"/>
              </a:rPr>
              <a:t> </a:t>
            </a:r>
            <a:r>
              <a:rPr lang="en-US" sz="2000" spc="-16" dirty="0">
                <a:latin typeface="Carlito"/>
                <a:cs typeface="Carlito"/>
              </a:rPr>
              <a:t>bass</a:t>
            </a:r>
            <a:endParaRPr sz="20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67F02-EB50-5AE1-74FE-15734193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47" t="16598" r="36667" b="12287"/>
          <a:stretch/>
        </p:blipFill>
        <p:spPr>
          <a:xfrm>
            <a:off x="7003529" y="-12576"/>
            <a:ext cx="4877321" cy="68490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5330-C9AF-9553-82B5-7EB2F6E0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50" y="86260"/>
            <a:ext cx="1069276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WORD2VEC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7CF91-1B86-26CD-3F70-3CD6CD31EA8E}"/>
              </a:ext>
            </a:extLst>
          </p:cNvPr>
          <p:cNvSpPr txBox="1"/>
          <p:nvPr/>
        </p:nvSpPr>
        <p:spPr>
          <a:xfrm>
            <a:off x="3660843" y="59140"/>
            <a:ext cx="78962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Word embeddings: representing words in number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Preserves relations between words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Useful in deep learning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FB011-FCDD-CB76-57D7-6CBEF28E0C67}"/>
              </a:ext>
            </a:extLst>
          </p:cNvPr>
          <p:cNvSpPr txBox="1"/>
          <p:nvPr/>
        </p:nvSpPr>
        <p:spPr>
          <a:xfrm>
            <a:off x="2861377" y="1394310"/>
            <a:ext cx="307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WORD EMBEDDING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EA85F-50D9-0F0B-DF7C-11DA5114BEB4}"/>
              </a:ext>
            </a:extLst>
          </p:cNvPr>
          <p:cNvSpPr txBox="1"/>
          <p:nvPr/>
        </p:nvSpPr>
        <p:spPr>
          <a:xfrm>
            <a:off x="845153" y="2762462"/>
            <a:ext cx="1959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FREQUENCY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C15C0-DEB7-6E2A-7780-378D4F37C821}"/>
              </a:ext>
            </a:extLst>
          </p:cNvPr>
          <p:cNvSpPr txBox="1"/>
          <p:nvPr/>
        </p:nvSpPr>
        <p:spPr>
          <a:xfrm>
            <a:off x="5453665" y="2762462"/>
            <a:ext cx="1978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PREDICTION</a:t>
            </a:r>
            <a:endParaRPr lang="en-IN" sz="28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3E72A7-21CA-4C32-0442-D1DBB8BCE45B}"/>
              </a:ext>
            </a:extLst>
          </p:cNvPr>
          <p:cNvCxnSpPr/>
          <p:nvPr/>
        </p:nvCxnSpPr>
        <p:spPr>
          <a:xfrm flipH="1">
            <a:off x="1997281" y="1917530"/>
            <a:ext cx="2232248" cy="70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6C6C3D-9E2E-0A4E-7053-C3B7569312E9}"/>
              </a:ext>
            </a:extLst>
          </p:cNvPr>
          <p:cNvCxnSpPr>
            <a:stCxn id="5" idx="2"/>
          </p:cNvCxnSpPr>
          <p:nvPr/>
        </p:nvCxnSpPr>
        <p:spPr>
          <a:xfrm>
            <a:off x="4400901" y="1917530"/>
            <a:ext cx="2042041" cy="70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7FF66D-C31B-0DC5-A1DA-45C76678962C}"/>
              </a:ext>
            </a:extLst>
          </p:cNvPr>
          <p:cNvSpPr txBox="1"/>
          <p:nvPr/>
        </p:nvSpPr>
        <p:spPr>
          <a:xfrm>
            <a:off x="629129" y="3285682"/>
            <a:ext cx="3704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TF-IDF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</a:t>
            </a:r>
            <a:r>
              <a:rPr lang="en-US" sz="2800" dirty="0" err="1"/>
              <a:t>Occurence</a:t>
            </a:r>
            <a:r>
              <a:rPr lang="en-US" sz="2800" dirty="0"/>
              <a:t> matrix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CA79D-0354-34EC-C0A1-DEB9ABBD4D1E}"/>
              </a:ext>
            </a:extLst>
          </p:cNvPr>
          <p:cNvSpPr txBox="1"/>
          <p:nvPr/>
        </p:nvSpPr>
        <p:spPr>
          <a:xfrm>
            <a:off x="5453665" y="3381876"/>
            <a:ext cx="5515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CBOW (Continuous bag of words)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Skip Gram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D6D20-477C-B56C-9ECE-5F0A18D2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10" t="31120" r="52118" b="39788"/>
          <a:stretch/>
        </p:blipFill>
        <p:spPr>
          <a:xfrm>
            <a:off x="872116" y="4763009"/>
            <a:ext cx="4392488" cy="1944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36A03-2D01-8F6F-3D21-BE8E8A22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11" t="32760" r="51211" b="35993"/>
          <a:stretch/>
        </p:blipFill>
        <p:spPr>
          <a:xfrm>
            <a:off x="6089756" y="4653834"/>
            <a:ext cx="4464496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FB34-C548-5FC2-310B-2A11B66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52" y="-243408"/>
            <a:ext cx="1188084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TF-IDF (Term Frequency – Inverse Document Frequency)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EC8EA-8D65-5EE6-A880-D02BAA85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5" y="980728"/>
            <a:ext cx="1114303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2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835B-38F0-4553-E41C-E70D823C4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05" y="-27384"/>
            <a:ext cx="61734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DB838-117E-7B1A-FE7F-4B20DA8B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76" t="27616" r="29997" b="9890"/>
          <a:stretch/>
        </p:blipFill>
        <p:spPr>
          <a:xfrm>
            <a:off x="-1" y="1538"/>
            <a:ext cx="5707405" cy="50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7CB2-4833-DFA8-8C1D-707D93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hlinkClick r:id="rId2"/>
              </a:rPr>
              <a:t>https://youtu.be/jKUwzgzdz3U?si=vU5ODOZUvhH7svxL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32E2-1F19-51A7-83BF-C3203BBB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5F7E5-C28E-BEA1-AF57-4FA17806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53" b="-8253"/>
          <a:stretch/>
        </p:blipFill>
        <p:spPr>
          <a:xfrm>
            <a:off x="0" y="1052736"/>
            <a:ext cx="11880850" cy="5261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FFE1-5A41-36FD-02F7-DD8EA0D8050F}"/>
              </a:ext>
            </a:extLst>
          </p:cNvPr>
          <p:cNvSpPr txBox="1"/>
          <p:nvPr/>
        </p:nvSpPr>
        <p:spPr>
          <a:xfrm>
            <a:off x="2412033" y="638132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Large corpus, slower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184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A1B7-2A8F-60FF-83F7-487EEDCF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2AB1-527A-984A-6A9F-D421FA684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8A0C2-9B5C-5AE1-790E-A4C5BF03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15"/>
            <a:ext cx="11880850" cy="5059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E5AD1-BC3B-6E3C-0436-A754FED63050}"/>
              </a:ext>
            </a:extLst>
          </p:cNvPr>
          <p:cNvSpPr txBox="1"/>
          <p:nvPr/>
        </p:nvSpPr>
        <p:spPr>
          <a:xfrm>
            <a:off x="2412033" y="638132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Small corpus, faster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775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A589-E906-65DF-5ACB-F21CB12A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4768-73BE-20F8-3DDE-199518FF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87BBF-F55E-9DA1-325B-AD9BC01E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4"/>
          <a:stretch/>
        </p:blipFill>
        <p:spPr>
          <a:xfrm>
            <a:off x="0" y="476671"/>
            <a:ext cx="11880850" cy="60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269C-5A8A-3E78-47BD-BBB06A20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WORD2VEC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D2DC-8740-FACD-7D6D-2D64C7A13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3D4144"/>
                </a:solidFill>
                <a:effectLst/>
                <a:latin typeface="-apple-system"/>
              </a:rPr>
              <a:t>Out of Vocabulary(OOV) Words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: In Word2Vec, an embedding is created for each word. It can’t handle any word it has not encountered during its training.</a:t>
            </a:r>
          </a:p>
          <a:p>
            <a:pPr marL="400050" lvl="1" indent="0">
              <a:buNone/>
            </a:pP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For example, words such as “</a:t>
            </a:r>
            <a:r>
              <a:rPr lang="en-US" b="0" i="0" dirty="0">
                <a:solidFill>
                  <a:srgbClr val="82B366"/>
                </a:solidFill>
                <a:effectLst/>
                <a:latin typeface="-apple-system"/>
              </a:rPr>
              <a:t>tensor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” and “</a:t>
            </a:r>
            <a:r>
              <a:rPr lang="en-US" b="0" i="0" dirty="0">
                <a:solidFill>
                  <a:srgbClr val="6C8EBF"/>
                </a:solidFill>
                <a:effectLst/>
                <a:latin typeface="-apple-system"/>
              </a:rPr>
              <a:t>flow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” are present in the vocabulary of Word2Vec. But if you try to get embedding for the compound word “</a:t>
            </a:r>
            <a:r>
              <a:rPr lang="en-US" b="0" i="0" dirty="0" err="1">
                <a:solidFill>
                  <a:srgbClr val="82B366"/>
                </a:solidFill>
                <a:effectLst/>
                <a:latin typeface="-apple-system"/>
              </a:rPr>
              <a:t>tensor</a:t>
            </a:r>
            <a:r>
              <a:rPr lang="en-US" b="0" i="0" dirty="0" err="1">
                <a:solidFill>
                  <a:srgbClr val="6C8EBF"/>
                </a:solidFill>
                <a:effectLst/>
                <a:latin typeface="-apple-system"/>
              </a:rPr>
              <a:t>flow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”, you will get an </a:t>
            </a:r>
            <a:r>
              <a:rPr lang="en-US" b="0" i="0" dirty="0">
                <a:solidFill>
                  <a:srgbClr val="B85450"/>
                </a:solidFill>
                <a:effectLst/>
                <a:latin typeface="-apple-system"/>
              </a:rPr>
              <a:t>out of vocabulary error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D4144"/>
                </a:solidFill>
                <a:effectLst/>
                <a:latin typeface="-apple-system"/>
              </a:rPr>
              <a:t>Morphology</a:t>
            </a: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: For words with same radicals such as “eat” and “eaten”, Word2Vec doesn’t do any parameter sharing. </a:t>
            </a:r>
          </a:p>
          <a:p>
            <a:pPr marL="400050" lvl="1" indent="0">
              <a:buNone/>
            </a:pPr>
            <a:r>
              <a:rPr lang="en-US" b="0" i="0" dirty="0">
                <a:solidFill>
                  <a:srgbClr val="3D4144"/>
                </a:solidFill>
                <a:effectLst/>
                <a:latin typeface="-apple-system"/>
              </a:rPr>
              <a:t>Each word is learned uniquely based on the context it appears in. Thus, there is scope for utilizing the internal structure of the word to make the process more efficient.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935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0F70-19DA-06A7-9194-63CE5243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09" y="111124"/>
            <a:ext cx="10692765" cy="593727"/>
          </a:xfrm>
        </p:spPr>
        <p:txBody>
          <a:bodyPr>
            <a:normAutofit fontScale="90000"/>
          </a:bodyPr>
          <a:lstStyle/>
          <a:p>
            <a:r>
              <a:rPr lang="en-US" dirty="0"/>
              <a:t>FASTTEXT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0EE1-8918-3C07-FA17-288FC00A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5"/>
            <a:ext cx="11701065" cy="3384376"/>
          </a:xfrm>
        </p:spPr>
        <p:txBody>
          <a:bodyPr/>
          <a:lstStyle/>
          <a:p>
            <a:r>
              <a:rPr lang="en-US" sz="2800" b="0" i="0" dirty="0" err="1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FastText</a:t>
            </a:r>
            <a:r>
              <a:rPr lang="en-US" sz="2800" b="0" i="0" dirty="0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 is an </a:t>
            </a:r>
            <a:r>
              <a:rPr lang="en-US" sz="2800" b="1" i="0" u="none" strike="noStrike" dirty="0">
                <a:solidFill>
                  <a:srgbClr val="1E73BE"/>
                </a:solidFill>
                <a:effectLst/>
                <a:latin typeface="Verdana" panose="020B0604030504040204" pitchFamily="34" charset="0"/>
                <a:hlinkClick r:id="rId2"/>
              </a:rPr>
              <a:t>NLP library</a:t>
            </a:r>
            <a:r>
              <a:rPr lang="en-US" sz="2800" b="0" i="0" dirty="0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 developed by the Facebook research team for text classification.</a:t>
            </a:r>
          </a:p>
          <a:p>
            <a:r>
              <a:rPr lang="en-US" sz="2800" b="0" i="0" dirty="0" err="1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FastText</a:t>
            </a:r>
            <a:r>
              <a:rPr lang="en-US" sz="2800" b="0" i="0" dirty="0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 is popular due to its training speed and accuracy.</a:t>
            </a:r>
          </a:p>
          <a:p>
            <a:r>
              <a:rPr lang="en-US" sz="2800" b="0" i="0" dirty="0">
                <a:solidFill>
                  <a:srgbClr val="3A3A3A"/>
                </a:solidFill>
                <a:effectLst/>
                <a:latin typeface="Verdana" panose="020B0604030504040204" pitchFamily="34" charset="0"/>
              </a:rPr>
              <a:t>each word is represented as a bag of character n-gram.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19828-EF9A-D31E-CD71-0691CC02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62" y="2780928"/>
            <a:ext cx="6444140" cy="36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777" y="0"/>
            <a:ext cx="11449272" cy="5673419"/>
          </a:xfrm>
          <a:prstGeom prst="rect">
            <a:avLst/>
          </a:prstGeom>
        </p:spPr>
        <p:txBody>
          <a:bodyPr vert="horz" wrap="square" lIns="0" tIns="107258" rIns="0" bIns="0" rtlCol="0">
            <a:spAutoFit/>
          </a:bodyPr>
          <a:lstStyle/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r>
              <a:rPr sz="2200" b="1" spc="-8" dirty="0">
                <a:solidFill>
                  <a:srgbClr val="0070C0"/>
                </a:solidFill>
                <a:latin typeface="Carlito"/>
                <a:cs typeface="Carlito"/>
              </a:rPr>
              <a:t>Collocational</a:t>
            </a:r>
            <a:r>
              <a:rPr lang="en-US" sz="2200" b="1" spc="-8" dirty="0">
                <a:solidFill>
                  <a:srgbClr val="0070C0"/>
                </a:solidFill>
                <a:latin typeface="Carlito"/>
                <a:cs typeface="Carlito"/>
              </a:rPr>
              <a:t> Feature Vectors: </a:t>
            </a:r>
            <a:r>
              <a:rPr sz="2200" dirty="0">
                <a:latin typeface="Carlito"/>
                <a:cs typeface="Carlito"/>
              </a:rPr>
              <a:t>Features</a:t>
            </a:r>
            <a:r>
              <a:rPr sz="2200" spc="-24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about</a:t>
            </a:r>
            <a:r>
              <a:rPr sz="2200" spc="-114" dirty="0">
                <a:latin typeface="Carlito"/>
                <a:cs typeface="Carlito"/>
              </a:rPr>
              <a:t> </a:t>
            </a:r>
            <a:r>
              <a:rPr lang="en-US" sz="2200" spc="-114" dirty="0">
                <a:latin typeface="Carlito"/>
                <a:cs typeface="Carlito"/>
              </a:rPr>
              <a:t>ordered </a:t>
            </a:r>
            <a:r>
              <a:rPr sz="2200" dirty="0">
                <a:latin typeface="Carlito"/>
                <a:cs typeface="Carlito"/>
              </a:rPr>
              <a:t>words</a:t>
            </a:r>
            <a:r>
              <a:rPr sz="2200" spc="-97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at</a:t>
            </a:r>
            <a:r>
              <a:rPr sz="2200" spc="37" dirty="0">
                <a:latin typeface="Carlito"/>
                <a:cs typeface="Carlito"/>
              </a:rPr>
              <a:t> </a:t>
            </a:r>
            <a:r>
              <a:rPr sz="2200" b="1" dirty="0">
                <a:latin typeface="Carlito"/>
                <a:cs typeface="Carlito"/>
              </a:rPr>
              <a:t>specific</a:t>
            </a:r>
            <a:r>
              <a:rPr sz="2200" b="1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positions</a:t>
            </a:r>
            <a:r>
              <a:rPr sz="2200" spc="-102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near</a:t>
            </a:r>
            <a:r>
              <a:rPr sz="2200" spc="-77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target</a:t>
            </a:r>
            <a:r>
              <a:rPr sz="2200" spc="-37" dirty="0">
                <a:latin typeface="Carlito"/>
                <a:cs typeface="Carlito"/>
              </a:rPr>
              <a:t> </a:t>
            </a:r>
            <a:r>
              <a:rPr sz="2200" spc="-16" dirty="0">
                <a:latin typeface="Carlito"/>
                <a:cs typeface="Carlito"/>
              </a:rPr>
              <a:t>word</a:t>
            </a:r>
            <a:endParaRPr lang="en-US" sz="2200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US" sz="2200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IN" sz="2200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IN" sz="2599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IN" sz="2599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IN" sz="2200" spc="-16" dirty="0">
              <a:latin typeface="Carlito"/>
              <a:cs typeface="Carlito"/>
            </a:endParaRPr>
          </a:p>
          <a:p>
            <a:pPr marL="150791">
              <a:spcBef>
                <a:spcPts val="763"/>
              </a:spcBef>
              <a:buClr>
                <a:srgbClr val="000000"/>
              </a:buClr>
              <a:tabLst>
                <a:tab pos="896774" algn="l"/>
              </a:tabLst>
            </a:pPr>
            <a:endParaRPr lang="en-IN" sz="2200" spc="-16" dirty="0">
              <a:latin typeface="Carlito"/>
              <a:cs typeface="Carlito"/>
            </a:endParaRPr>
          </a:p>
          <a:p>
            <a:pPr marL="150791">
              <a:spcBef>
                <a:spcPts val="698"/>
              </a:spcBef>
              <a:buClr>
                <a:srgbClr val="000000"/>
              </a:buClr>
              <a:tabLst>
                <a:tab pos="896774" algn="l"/>
              </a:tabLst>
            </a:pPr>
            <a:r>
              <a:rPr sz="2200" b="1" spc="-8" dirty="0">
                <a:solidFill>
                  <a:srgbClr val="0070C0"/>
                </a:solidFill>
                <a:latin typeface="Carlito"/>
              </a:rPr>
              <a:t>Bag-­‐of-­‐words</a:t>
            </a:r>
            <a:r>
              <a:rPr lang="en-US" sz="2200" b="1" spc="-8" dirty="0">
                <a:solidFill>
                  <a:srgbClr val="0070C0"/>
                </a:solidFill>
                <a:latin typeface="Carlito"/>
              </a:rPr>
              <a:t> Feature Vectors : </a:t>
            </a:r>
            <a:r>
              <a:rPr sz="2200" dirty="0">
                <a:latin typeface="Carlito"/>
                <a:cs typeface="Carlito"/>
              </a:rPr>
              <a:t>Features</a:t>
            </a:r>
            <a:r>
              <a:rPr sz="2200" spc="-4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about</a:t>
            </a:r>
            <a:r>
              <a:rPr sz="2200" spc="-93" dirty="0">
                <a:latin typeface="Carlito"/>
                <a:cs typeface="Carlito"/>
              </a:rPr>
              <a:t> </a:t>
            </a:r>
            <a:r>
              <a:rPr lang="en-US" sz="2200" spc="-93" dirty="0">
                <a:latin typeface="Carlito"/>
                <a:cs typeface="Carlito"/>
              </a:rPr>
              <a:t>unordered </a:t>
            </a:r>
            <a:r>
              <a:rPr sz="2200" dirty="0">
                <a:latin typeface="Carlito"/>
                <a:cs typeface="Carlito"/>
              </a:rPr>
              <a:t>words</a:t>
            </a:r>
            <a:r>
              <a:rPr sz="2200" spc="-81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that</a:t>
            </a:r>
            <a:r>
              <a:rPr sz="2200" spc="-16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occur</a:t>
            </a:r>
            <a:r>
              <a:rPr sz="2200" spc="-134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anywhere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</a:t>
            </a:r>
            <a:r>
              <a:rPr sz="2200" spc="-28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the</a:t>
            </a:r>
            <a:r>
              <a:rPr sz="2200" spc="-37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window</a:t>
            </a:r>
            <a:r>
              <a:rPr sz="2200" spc="-110" dirty="0">
                <a:latin typeface="Carlito"/>
                <a:cs typeface="Carlito"/>
              </a:rPr>
              <a:t> </a:t>
            </a:r>
            <a:r>
              <a:rPr sz="2200" spc="-8" dirty="0">
                <a:latin typeface="Carlito"/>
                <a:cs typeface="Carlito"/>
              </a:rPr>
              <a:t>(regardless </a:t>
            </a:r>
            <a:r>
              <a:rPr sz="2200" dirty="0">
                <a:latin typeface="Carlito"/>
                <a:cs typeface="Carlito"/>
              </a:rPr>
              <a:t>of</a:t>
            </a:r>
            <a:r>
              <a:rPr sz="2200" spc="4" dirty="0">
                <a:latin typeface="Carlito"/>
                <a:cs typeface="Carlito"/>
              </a:rPr>
              <a:t> </a:t>
            </a:r>
            <a:r>
              <a:rPr sz="2200" spc="-8" dirty="0">
                <a:latin typeface="Carlito"/>
                <a:cs typeface="Carlito"/>
              </a:rPr>
              <a:t>position)</a:t>
            </a:r>
            <a:endParaRPr lang="en-US" sz="2200" spc="-8" dirty="0">
              <a:latin typeface="Carlito"/>
              <a:cs typeface="Carlito"/>
            </a:endParaRPr>
          </a:p>
          <a:p>
            <a:pPr marL="453801" marR="593552" indent="-443488">
              <a:lnSpc>
                <a:spcPts val="3411"/>
              </a:lnSpc>
              <a:spcBef>
                <a:spcPts val="439"/>
              </a:spcBef>
              <a:buClr>
                <a:srgbClr val="CC0000"/>
              </a:buClr>
              <a:buFont typeface="Times New Roman"/>
              <a:buChar char="•"/>
              <a:tabLst>
                <a:tab pos="453801" algn="l"/>
              </a:tabLst>
            </a:pPr>
            <a:r>
              <a:rPr lang="en-US" sz="2200" dirty="0">
                <a:latin typeface="Carlito"/>
                <a:cs typeface="Carlito"/>
              </a:rPr>
              <a:t>Assume</a:t>
            </a:r>
            <a:r>
              <a:rPr lang="en-US" sz="2200" spc="69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we’ve</a:t>
            </a:r>
            <a:r>
              <a:rPr lang="en-US" sz="2200" spc="69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settled</a:t>
            </a:r>
            <a:r>
              <a:rPr lang="en-US" sz="2200" spc="-85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on</a:t>
            </a:r>
            <a:r>
              <a:rPr lang="en-US" sz="2200" spc="-8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a</a:t>
            </a:r>
            <a:r>
              <a:rPr lang="en-US" sz="2200" spc="-28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possible</a:t>
            </a:r>
            <a:r>
              <a:rPr lang="en-US" sz="2200" spc="-8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vocabulary</a:t>
            </a:r>
            <a:r>
              <a:rPr lang="en-US" sz="2200" spc="122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of</a:t>
            </a:r>
            <a:r>
              <a:rPr lang="en-US" sz="2200" spc="-57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12</a:t>
            </a:r>
            <a:r>
              <a:rPr lang="en-US" sz="2200" spc="45" dirty="0">
                <a:latin typeface="Carlito"/>
                <a:cs typeface="Carlito"/>
              </a:rPr>
              <a:t> </a:t>
            </a:r>
            <a:r>
              <a:rPr lang="en-US" sz="2200" dirty="0">
                <a:latin typeface="Carlito"/>
                <a:cs typeface="Carlito"/>
              </a:rPr>
              <a:t>words</a:t>
            </a:r>
            <a:r>
              <a:rPr lang="en-US" sz="2200" spc="-8" dirty="0">
                <a:latin typeface="Carlito"/>
                <a:cs typeface="Carlito"/>
              </a:rPr>
              <a:t> </a:t>
            </a:r>
            <a:r>
              <a:rPr lang="en-US" sz="2200" spc="-20" dirty="0">
                <a:latin typeface="Carlito"/>
                <a:cs typeface="Carlito"/>
              </a:rPr>
              <a:t>in </a:t>
            </a:r>
            <a:r>
              <a:rPr lang="en-US" sz="2200" dirty="0">
                <a:latin typeface="Carlito"/>
                <a:cs typeface="Carlito"/>
              </a:rPr>
              <a:t>“bass”</a:t>
            </a:r>
            <a:r>
              <a:rPr lang="en-US" sz="2200" spc="-12" dirty="0">
                <a:latin typeface="Carlito"/>
                <a:cs typeface="Carlito"/>
              </a:rPr>
              <a:t> </a:t>
            </a:r>
            <a:r>
              <a:rPr lang="en-US" sz="2200" spc="-8" dirty="0">
                <a:latin typeface="Carlito"/>
                <a:cs typeface="Carlito"/>
              </a:rPr>
              <a:t>sentences: [</a:t>
            </a:r>
            <a:r>
              <a:rPr lang="en-US" sz="2200" i="1" spc="-8" dirty="0">
                <a:latin typeface="Carlito"/>
                <a:cs typeface="Carlito"/>
              </a:rPr>
              <a:t>fishing,</a:t>
            </a:r>
            <a:r>
              <a:rPr lang="en-US" sz="2200" i="1" spc="-61" dirty="0">
                <a:latin typeface="Carlito"/>
                <a:cs typeface="Carlito"/>
              </a:rPr>
              <a:t> </a:t>
            </a:r>
            <a:r>
              <a:rPr lang="en-US" sz="2200" i="1" dirty="0">
                <a:latin typeface="Carlito"/>
                <a:cs typeface="Carlito"/>
              </a:rPr>
              <a:t>big,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24" dirty="0">
                <a:latin typeface="Carlito"/>
                <a:cs typeface="Carlito"/>
              </a:rPr>
              <a:t>sound,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8" dirty="0">
                <a:latin typeface="Carlito"/>
                <a:cs typeface="Carlito"/>
              </a:rPr>
              <a:t>player,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dirty="0">
                <a:latin typeface="Carlito"/>
                <a:cs typeface="Carlito"/>
              </a:rPr>
              <a:t>fly,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dirty="0">
                <a:latin typeface="Carlito"/>
                <a:cs typeface="Carlito"/>
              </a:rPr>
              <a:t>rod,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16" dirty="0">
                <a:latin typeface="Carlito"/>
                <a:cs typeface="Carlito"/>
              </a:rPr>
              <a:t>pound,</a:t>
            </a:r>
            <a:r>
              <a:rPr lang="en-US" sz="2200" i="1" spc="-61" dirty="0">
                <a:latin typeface="Carlito"/>
                <a:cs typeface="Carlito"/>
              </a:rPr>
              <a:t> </a:t>
            </a:r>
            <a:r>
              <a:rPr lang="en-US" sz="2200" i="1" spc="-20" dirty="0">
                <a:latin typeface="Carlito"/>
                <a:cs typeface="Carlito"/>
              </a:rPr>
              <a:t>double,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dirty="0">
                <a:latin typeface="Carlito"/>
                <a:cs typeface="Carlito"/>
              </a:rPr>
              <a:t>runs,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16" dirty="0">
                <a:latin typeface="Carlito"/>
                <a:cs typeface="Carlito"/>
              </a:rPr>
              <a:t>playing,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8" dirty="0">
                <a:latin typeface="Carlito"/>
                <a:cs typeface="Carlito"/>
              </a:rPr>
              <a:t>guitar,</a:t>
            </a:r>
            <a:r>
              <a:rPr lang="en-US" sz="2200" i="1" spc="-126" dirty="0">
                <a:latin typeface="Carlito"/>
                <a:cs typeface="Carlito"/>
              </a:rPr>
              <a:t> </a:t>
            </a:r>
            <a:r>
              <a:rPr lang="en-US" sz="2200" i="1" spc="-16" dirty="0">
                <a:latin typeface="Carlito"/>
                <a:cs typeface="Carlito"/>
              </a:rPr>
              <a:t>band</a:t>
            </a:r>
            <a:r>
              <a:rPr lang="en-US" sz="2200" spc="-16" dirty="0">
                <a:latin typeface="Carlito"/>
                <a:cs typeface="Carlito"/>
              </a:rPr>
              <a:t>]</a:t>
            </a:r>
            <a:endParaRPr lang="en-US" sz="2200" dirty="0">
              <a:latin typeface="Carlito"/>
              <a:cs typeface="Carlito"/>
            </a:endParaRPr>
          </a:p>
          <a:p>
            <a:pPr marL="453286" indent="-442972"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lang="en-US" sz="2200" dirty="0">
                <a:solidFill>
                  <a:srgbClr val="A50021"/>
                </a:solidFill>
                <a:latin typeface="Carlito"/>
                <a:cs typeface="Carlito"/>
              </a:rPr>
              <a:t>The</a:t>
            </a:r>
            <a:r>
              <a:rPr lang="en-US" sz="2200" spc="20" dirty="0">
                <a:solidFill>
                  <a:srgbClr val="A50021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A50021"/>
                </a:solidFill>
                <a:latin typeface="Carlito"/>
                <a:cs typeface="Carlito"/>
              </a:rPr>
              <a:t>vector</a:t>
            </a:r>
            <a:r>
              <a:rPr lang="en-US" sz="2200" spc="-8" dirty="0">
                <a:solidFill>
                  <a:srgbClr val="A50021"/>
                </a:solidFill>
                <a:latin typeface="Carlito"/>
                <a:cs typeface="Carlito"/>
              </a:rPr>
              <a:t> </a:t>
            </a:r>
            <a:r>
              <a:rPr lang="en-US" sz="2200" spc="-16" dirty="0">
                <a:solidFill>
                  <a:srgbClr val="A50021"/>
                </a:solidFill>
                <a:latin typeface="Carlito"/>
                <a:cs typeface="Carlito"/>
              </a:rPr>
              <a:t>for: </a:t>
            </a:r>
            <a:r>
              <a:rPr lang="en-US" sz="2200" dirty="0">
                <a:solidFill>
                  <a:srgbClr val="0000FF"/>
                </a:solidFill>
                <a:latin typeface="Carlito"/>
                <a:cs typeface="Carlito"/>
              </a:rPr>
              <a:t>guitar</a:t>
            </a:r>
            <a:r>
              <a:rPr lang="en-US" sz="2200" spc="-49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arlito"/>
                <a:cs typeface="Carlito"/>
              </a:rPr>
              <a:t>and</a:t>
            </a:r>
            <a:r>
              <a:rPr lang="en-US" sz="2200" spc="-28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A50021"/>
                </a:solidFill>
                <a:latin typeface="Carlito"/>
                <a:cs typeface="Carlito"/>
              </a:rPr>
              <a:t>bass</a:t>
            </a:r>
            <a:r>
              <a:rPr lang="en-US" sz="2200" spc="-20" dirty="0">
                <a:solidFill>
                  <a:srgbClr val="A50021"/>
                </a:solidFill>
                <a:latin typeface="Carlito"/>
                <a:cs typeface="Carlito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arlito"/>
                <a:cs typeface="Carlito"/>
              </a:rPr>
              <a:t>player</a:t>
            </a:r>
            <a:r>
              <a:rPr lang="en-US" sz="2200" spc="28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lang="en-US" sz="2200" spc="-8" dirty="0">
                <a:solidFill>
                  <a:srgbClr val="008000"/>
                </a:solidFill>
                <a:latin typeface="Carlito"/>
                <a:cs typeface="Carlito"/>
              </a:rPr>
              <a:t>stand is </a:t>
            </a:r>
            <a:r>
              <a:rPr lang="en-US" sz="2200" spc="-8" dirty="0">
                <a:latin typeface="Carlito"/>
                <a:cs typeface="Carlito"/>
              </a:rPr>
              <a:t>[0,0,0,1,0,0,0,0,0,0,1,0]</a:t>
            </a:r>
            <a:endParaRPr lang="en-US" sz="2200" dirty="0">
              <a:latin typeface="Carlito"/>
              <a:cs typeface="Carlito"/>
            </a:endParaRPr>
          </a:p>
          <a:p>
            <a:pPr marL="150791">
              <a:spcBef>
                <a:spcPts val="698"/>
              </a:spcBef>
              <a:buClr>
                <a:srgbClr val="000000"/>
              </a:buClr>
              <a:tabLst>
                <a:tab pos="896774" algn="l"/>
              </a:tabLst>
            </a:pP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84623" y="620688"/>
            <a:ext cx="11593287" cy="741383"/>
          </a:xfrm>
          <a:prstGeom prst="rect">
            <a:avLst/>
          </a:prstGeom>
        </p:spPr>
        <p:txBody>
          <a:bodyPr vert="horz" wrap="square" lIns="0" tIns="10313" rIns="0" bIns="0" rtlCol="0">
            <a:spAutoFit/>
          </a:bodyPr>
          <a:lstStyle/>
          <a:p>
            <a:pPr marR="114997">
              <a:spcBef>
                <a:spcPts val="877"/>
              </a:spcBef>
              <a:buClr>
                <a:srgbClr val="CC0000"/>
              </a:buClr>
              <a:tabLst>
                <a:tab pos="442972" algn="l"/>
              </a:tabLst>
            </a:pPr>
            <a:r>
              <a:rPr lang="en-US" sz="2000" dirty="0">
                <a:latin typeface="Carlito"/>
                <a:cs typeface="Carlito"/>
              </a:rPr>
              <a:t>Assume</a:t>
            </a:r>
            <a:r>
              <a:rPr lang="en-US" sz="2000" spc="-126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a</a:t>
            </a:r>
            <a:r>
              <a:rPr lang="en-US" sz="2000" spc="-5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window</a:t>
            </a:r>
            <a:r>
              <a:rPr lang="en-US" sz="2000" spc="-11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of</a:t>
            </a:r>
            <a:r>
              <a:rPr lang="en-US" sz="2000" spc="8" dirty="0">
                <a:latin typeface="Carlito"/>
                <a:cs typeface="Carlito"/>
              </a:rPr>
              <a:t> </a:t>
            </a:r>
            <a:r>
              <a:rPr lang="en-US" sz="2000" spc="-309" dirty="0">
                <a:latin typeface="Carlito"/>
                <a:cs typeface="Carlito"/>
              </a:rPr>
              <a:t>+/-</a:t>
            </a:r>
            <a:r>
              <a:rPr lang="en-US" sz="2000" spc="-2814" dirty="0">
                <a:latin typeface="Carlito"/>
                <a:cs typeface="Carlito"/>
              </a:rPr>
              <a:t>­‐</a:t>
            </a:r>
            <a:r>
              <a:rPr lang="en-US" sz="2000" spc="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2</a:t>
            </a:r>
            <a:r>
              <a:rPr lang="en-US" sz="2000" spc="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from</a:t>
            </a:r>
            <a:r>
              <a:rPr lang="en-US" sz="2000" spc="-8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85" dirty="0">
                <a:latin typeface="Carlito"/>
                <a:cs typeface="Carlito"/>
              </a:rPr>
              <a:t>target ‘bass’		</a:t>
            </a:r>
            <a:r>
              <a:rPr lang="en-US" sz="2000" dirty="0">
                <a:latin typeface="Carlito"/>
                <a:cs typeface="Carlito"/>
              </a:rPr>
              <a:t>Assume</a:t>
            </a:r>
            <a:r>
              <a:rPr lang="en-US" sz="2000" spc="-126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a</a:t>
            </a:r>
            <a:r>
              <a:rPr lang="en-US" sz="2000" spc="-57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window</a:t>
            </a:r>
            <a:r>
              <a:rPr lang="en-US" sz="2000" spc="-11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of</a:t>
            </a:r>
            <a:r>
              <a:rPr lang="en-US" sz="2000" spc="8" dirty="0">
                <a:latin typeface="Carlito"/>
                <a:cs typeface="Carlito"/>
              </a:rPr>
              <a:t> </a:t>
            </a:r>
            <a:r>
              <a:rPr lang="en-US" sz="2000" spc="-309" dirty="0">
                <a:latin typeface="Carlito"/>
                <a:cs typeface="Carlito"/>
              </a:rPr>
              <a:t>+/-</a:t>
            </a:r>
            <a:r>
              <a:rPr lang="en-US" sz="2000" spc="-2814" dirty="0">
                <a:latin typeface="Carlito"/>
                <a:cs typeface="Carlito"/>
              </a:rPr>
              <a:t>­‐</a:t>
            </a:r>
            <a:r>
              <a:rPr lang="en-US" sz="2000" spc="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2</a:t>
            </a:r>
            <a:r>
              <a:rPr lang="en-US" sz="2000" spc="4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from</a:t>
            </a:r>
            <a:r>
              <a:rPr lang="en-US" sz="2000" spc="-89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the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spc="-85" dirty="0">
                <a:latin typeface="Carlito"/>
                <a:cs typeface="Carlito"/>
              </a:rPr>
              <a:t>target ‘bass’</a:t>
            </a:r>
            <a:endParaRPr lang="en-US" sz="2000" dirty="0">
              <a:latin typeface="Carlito"/>
              <a:cs typeface="Carlito"/>
            </a:endParaRPr>
          </a:p>
          <a:p>
            <a:pPr marR="114997">
              <a:spcBef>
                <a:spcPts val="877"/>
              </a:spcBef>
              <a:buClr>
                <a:srgbClr val="CC0000"/>
              </a:buClr>
              <a:tabLst>
                <a:tab pos="442972" algn="l"/>
              </a:tabLst>
            </a:pPr>
            <a:endParaRPr lang="en-US" sz="2000" dirty="0">
              <a:latin typeface="Carlito"/>
              <a:cs typeface="Carli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30ABAE-8017-19A9-AD64-6B5EF525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604"/>
          <a:stretch/>
        </p:blipFill>
        <p:spPr>
          <a:xfrm>
            <a:off x="4838" y="1571325"/>
            <a:ext cx="5609546" cy="1543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23C4C-EC92-9F1C-D6BA-0B6CE9F0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7" t="59838" r="7606"/>
          <a:stretch/>
        </p:blipFill>
        <p:spPr>
          <a:xfrm>
            <a:off x="6168364" y="1113722"/>
            <a:ext cx="5609546" cy="12350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6365B5-D641-EADE-C64C-B0CCCDE64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39" y="1005330"/>
            <a:ext cx="3254280" cy="57169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236F0D33-391C-A392-2D0C-DC44A29FC11A}"/>
              </a:ext>
            </a:extLst>
          </p:cNvPr>
          <p:cNvPicPr/>
          <p:nvPr/>
        </p:nvPicPr>
        <p:blipFill>
          <a:blip r:embed="rId5" cstate="print"/>
          <a:srcRect l="1774" t="60279" r="2242"/>
          <a:stretch/>
        </p:blipFill>
        <p:spPr>
          <a:xfrm>
            <a:off x="337485" y="5160955"/>
            <a:ext cx="8568953" cy="1697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027E-2D71-E2AB-16B3-E830034F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05C72-13B2-FF20-A682-241770CB0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0DE1C-585C-3CE4-A0C0-36641C5D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773074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51D81-6E49-5519-386A-C4BD476541F6}"/>
              </a:ext>
            </a:extLst>
          </p:cNvPr>
          <p:cNvSpPr txBox="1"/>
          <p:nvPr/>
        </p:nvSpPr>
        <p:spPr>
          <a:xfrm>
            <a:off x="4356249" y="285293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words = |V| = 6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618D4-15A4-6F02-05C6-37D34050B500}"/>
              </a:ext>
            </a:extLst>
          </p:cNvPr>
          <p:cNvSpPr txBox="1"/>
          <p:nvPr/>
        </p:nvSpPr>
        <p:spPr>
          <a:xfrm>
            <a:off x="6322020" y="446484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 because jazz is occurring twice in the test case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4C184-7C60-4CFC-6B66-620D859A1564}"/>
              </a:ext>
            </a:extLst>
          </p:cNvPr>
          <p:cNvGrpSpPr/>
          <p:nvPr/>
        </p:nvGrpSpPr>
        <p:grpSpPr>
          <a:xfrm>
            <a:off x="9715095" y="3875970"/>
            <a:ext cx="494640" cy="1096560"/>
            <a:chOff x="9715095" y="3875970"/>
            <a:chExt cx="494640" cy="10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4E553C-A251-AEBB-A600-399945A9DD52}"/>
                    </a:ext>
                  </a:extLst>
                </p14:cNvPr>
                <p14:cNvContentPartPr/>
                <p14:nvPr/>
              </p14:nvContentPartPr>
              <p14:xfrm>
                <a:off x="9715095" y="3875970"/>
                <a:ext cx="494640" cy="62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4E553C-A251-AEBB-A600-399945A9D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97455" y="3858330"/>
                  <a:ext cx="530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3DD5AD-FB25-EE5A-E542-0EA9C9BC2A13}"/>
                    </a:ext>
                  </a:extLst>
                </p14:cNvPr>
                <p14:cNvContentPartPr/>
                <p14:nvPr/>
              </p14:nvContentPartPr>
              <p14:xfrm>
                <a:off x="9734175" y="4724490"/>
                <a:ext cx="344520" cy="24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3DD5AD-FB25-EE5A-E542-0EA9C9BC2A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16175" y="4706850"/>
                  <a:ext cx="380160" cy="28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882CEE-527E-8300-15E4-6BB1362A6C51}"/>
              </a:ext>
            </a:extLst>
          </p:cNvPr>
          <p:cNvSpPr txBox="1"/>
          <p:nvPr/>
        </p:nvSpPr>
        <p:spPr>
          <a:xfrm>
            <a:off x="105793" y="1218723"/>
            <a:ext cx="3168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LAPLACE SMOOTHING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8B07A-E258-3F9E-70C6-397096CD9B83}"/>
              </a:ext>
            </a:extLst>
          </p:cNvPr>
          <p:cNvSpPr txBox="1"/>
          <p:nvPr/>
        </p:nvSpPr>
        <p:spPr>
          <a:xfrm>
            <a:off x="-21557" y="0"/>
            <a:ext cx="35857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ML – naïve bayes for text classification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582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809" y="-632901"/>
            <a:ext cx="8683231" cy="1265801"/>
          </a:xfrm>
          <a:prstGeom prst="rect">
            <a:avLst/>
          </a:prstGeom>
        </p:spPr>
        <p:txBody>
          <a:bodyPr vert="horz" wrap="square" lIns="0" tIns="643959" rIns="0" bIns="0" rtlCol="0" anchor="ctr">
            <a:spAutoFit/>
          </a:bodyPr>
          <a:lstStyle/>
          <a:p>
            <a:pPr marL="10314" algn="r">
              <a:spcBef>
                <a:spcPts val="81"/>
              </a:spcBef>
            </a:pPr>
            <a:r>
              <a:rPr sz="4000" dirty="0"/>
              <a:t>Simplified</a:t>
            </a:r>
            <a:r>
              <a:rPr sz="4000" spc="-138" dirty="0"/>
              <a:t> </a:t>
            </a:r>
            <a:r>
              <a:rPr sz="4000" dirty="0"/>
              <a:t>Lesk</a:t>
            </a:r>
            <a:r>
              <a:rPr sz="4000" spc="-57" dirty="0"/>
              <a:t> </a:t>
            </a:r>
            <a:r>
              <a:rPr sz="4000" spc="-8" dirty="0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6F0B-B5D7-963C-0A7A-FC5AF7E2318F}"/>
              </a:ext>
            </a:extLst>
          </p:cNvPr>
          <p:cNvSpPr txBox="1"/>
          <p:nvPr/>
        </p:nvSpPr>
        <p:spPr>
          <a:xfrm>
            <a:off x="179785" y="764704"/>
            <a:ext cx="111466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600" dirty="0"/>
              <a:t>Labelled corpora is expensive and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While </a:t>
            </a:r>
            <a:r>
              <a:rPr lang="en-US" sz="2600" dirty="0">
                <a:solidFill>
                  <a:srgbClr val="FF0000"/>
                </a:solidFill>
              </a:rPr>
              <a:t>supervised algorithms generally work better</a:t>
            </a:r>
            <a:r>
              <a:rPr lang="en-US" sz="2600" dirty="0"/>
              <a:t>, knowledge-based methods which rely solely on knowledge-based wordnet, </a:t>
            </a:r>
            <a:r>
              <a:rPr lang="en-US" sz="2600" dirty="0">
                <a:solidFill>
                  <a:srgbClr val="FF0000"/>
                </a:solidFill>
              </a:rPr>
              <a:t>don’t require labeled data.</a:t>
            </a: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Lesk</a:t>
            </a:r>
            <a:r>
              <a:rPr lang="en-US" sz="2600" dirty="0"/>
              <a:t> is a family of algorithms that </a:t>
            </a:r>
            <a:r>
              <a:rPr lang="en-US" sz="2600" dirty="0">
                <a:solidFill>
                  <a:srgbClr val="FF0000"/>
                </a:solidFill>
              </a:rPr>
              <a:t>choose the sense whose dictionary gloss/definition shares the most words with the target word’s neighborhood.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600" dirty="0">
              <a:solidFill>
                <a:srgbClr val="FF0000"/>
              </a:solidFill>
            </a:endParaRPr>
          </a:p>
          <a:p>
            <a:endParaRPr lang="en-IN" sz="24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3525FA7-7310-45C9-41FD-5C164C6762DA}"/>
              </a:ext>
            </a:extLst>
          </p:cNvPr>
          <p:cNvSpPr txBox="1"/>
          <p:nvPr/>
        </p:nvSpPr>
        <p:spPr>
          <a:xfrm>
            <a:off x="179785" y="2996952"/>
            <a:ext cx="11449272" cy="1183556"/>
          </a:xfrm>
          <a:prstGeom prst="rect">
            <a:avLst/>
          </a:prstGeom>
        </p:spPr>
        <p:txBody>
          <a:bodyPr vert="horz" wrap="square" lIns="0" tIns="112930" rIns="0" bIns="0" rtlCol="0">
            <a:spAutoFit/>
          </a:bodyPr>
          <a:lstStyle/>
          <a:p>
            <a:pPr marL="453286" indent="-442972">
              <a:spcBef>
                <a:spcPts val="889"/>
              </a:spcBef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sz="2150" dirty="0">
                <a:latin typeface="Carlito"/>
                <a:cs typeface="Carlito"/>
              </a:rPr>
              <a:t>Let’s</a:t>
            </a:r>
            <a:r>
              <a:rPr sz="2150" spc="-8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disambiguate</a:t>
            </a:r>
            <a:r>
              <a:rPr sz="2150" spc="69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“</a:t>
            </a:r>
            <a:r>
              <a:rPr sz="2150" b="1" dirty="0">
                <a:solidFill>
                  <a:srgbClr val="0000FF"/>
                </a:solidFill>
                <a:latin typeface="Carlito"/>
                <a:cs typeface="Carlito"/>
              </a:rPr>
              <a:t>bank”</a:t>
            </a:r>
            <a:r>
              <a:rPr sz="2150" b="1" spc="93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in</a:t>
            </a:r>
            <a:r>
              <a:rPr sz="2150" spc="-89" dirty="0">
                <a:latin typeface="Carlito"/>
                <a:cs typeface="Carlito"/>
              </a:rPr>
              <a:t> </a:t>
            </a:r>
            <a:r>
              <a:rPr sz="2150" dirty="0">
                <a:latin typeface="Carlito"/>
                <a:cs typeface="Carlito"/>
              </a:rPr>
              <a:t>this</a:t>
            </a:r>
            <a:r>
              <a:rPr sz="2150" spc="-8" dirty="0">
                <a:latin typeface="Carlito"/>
                <a:cs typeface="Carlito"/>
              </a:rPr>
              <a:t> sentence:</a:t>
            </a:r>
            <a:r>
              <a:rPr lang="en-US" sz="2150" spc="-8" dirty="0">
                <a:latin typeface="Carlito"/>
                <a:cs typeface="Carlito"/>
              </a:rPr>
              <a:t> </a:t>
            </a:r>
            <a:r>
              <a:rPr lang="en-US" sz="2150" dirty="0">
                <a:solidFill>
                  <a:srgbClr val="FF0000"/>
                </a:solidFill>
                <a:latin typeface="Carlito"/>
                <a:cs typeface="Carlito"/>
              </a:rPr>
              <a:t>The bank can guarantee deposits will eventually cover future tuition costs because it invests in adjustable- rate mortgage securities.</a:t>
            </a:r>
          </a:p>
          <a:p>
            <a:pPr marL="453286" indent="-442972">
              <a:spcBef>
                <a:spcPts val="601"/>
              </a:spcBef>
              <a:buClr>
                <a:srgbClr val="CC0000"/>
              </a:buClr>
              <a:buFont typeface="Times New Roman"/>
              <a:buChar char="•"/>
              <a:tabLst>
                <a:tab pos="453286" algn="l"/>
              </a:tabLst>
            </a:pPr>
            <a:r>
              <a:rPr lang="en-US" sz="2150" dirty="0">
                <a:latin typeface="Carlito"/>
                <a:cs typeface="Carlito"/>
              </a:rPr>
              <a:t>given</a:t>
            </a:r>
            <a:r>
              <a:rPr lang="en-US" sz="2150" spc="32" dirty="0">
                <a:latin typeface="Carlito"/>
                <a:cs typeface="Carlito"/>
              </a:rPr>
              <a:t> </a:t>
            </a:r>
            <a:r>
              <a:rPr lang="en-US" sz="2150" dirty="0">
                <a:latin typeface="Carlito"/>
                <a:cs typeface="Carlito"/>
              </a:rPr>
              <a:t>the</a:t>
            </a:r>
            <a:r>
              <a:rPr lang="en-US" sz="2150" spc="32" dirty="0">
                <a:latin typeface="Carlito"/>
                <a:cs typeface="Carlito"/>
              </a:rPr>
              <a:t> </a:t>
            </a:r>
            <a:r>
              <a:rPr lang="en-US" sz="2150" dirty="0">
                <a:latin typeface="Carlito"/>
                <a:cs typeface="Carlito"/>
              </a:rPr>
              <a:t>following</a:t>
            </a:r>
            <a:r>
              <a:rPr lang="en-US" sz="2150" spc="-41" dirty="0">
                <a:latin typeface="Carlito"/>
                <a:cs typeface="Carlito"/>
              </a:rPr>
              <a:t> </a:t>
            </a:r>
            <a:r>
              <a:rPr lang="en-US" sz="2150" dirty="0">
                <a:latin typeface="Carlito"/>
                <a:cs typeface="Carlito"/>
              </a:rPr>
              <a:t>two</a:t>
            </a:r>
            <a:r>
              <a:rPr lang="en-US" sz="2150" spc="24" dirty="0">
                <a:latin typeface="Carlito"/>
                <a:cs typeface="Carlito"/>
              </a:rPr>
              <a:t> </a:t>
            </a:r>
            <a:r>
              <a:rPr lang="en-US" sz="2150" dirty="0">
                <a:latin typeface="Carlito"/>
                <a:cs typeface="Carlito"/>
              </a:rPr>
              <a:t>WordNet</a:t>
            </a:r>
            <a:r>
              <a:rPr lang="en-US" sz="2150" spc="49" dirty="0">
                <a:latin typeface="Carlito"/>
                <a:cs typeface="Carlito"/>
              </a:rPr>
              <a:t> </a:t>
            </a:r>
            <a:r>
              <a:rPr lang="en-US" sz="2150" spc="-8" dirty="0">
                <a:latin typeface="Carlito"/>
                <a:cs typeface="Carlito"/>
              </a:rPr>
              <a:t>senses:</a:t>
            </a:r>
            <a:endParaRPr lang="en-US" sz="2150" dirty="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1E11B-6E46-8781-D7A3-BAAF25B4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25" y="4264887"/>
            <a:ext cx="8828173" cy="2604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042" y="-268469"/>
            <a:ext cx="10692765" cy="1027433"/>
          </a:xfrm>
          <a:prstGeom prst="rect">
            <a:avLst/>
          </a:prstGeom>
        </p:spPr>
        <p:txBody>
          <a:bodyPr vert="horz" wrap="square" lIns="0" tIns="346937" rIns="0" bIns="0" rtlCol="0" anchor="ctr">
            <a:spAutoFit/>
          </a:bodyPr>
          <a:lstStyle/>
          <a:p>
            <a:pPr marL="10314">
              <a:spcBef>
                <a:spcPts val="81"/>
              </a:spcBef>
            </a:pPr>
            <a:r>
              <a:rPr dirty="0"/>
              <a:t>The</a:t>
            </a:r>
            <a:r>
              <a:rPr spc="4" dirty="0"/>
              <a:t> </a:t>
            </a:r>
            <a:r>
              <a:rPr dirty="0"/>
              <a:t>Simplified</a:t>
            </a:r>
            <a:r>
              <a:rPr spc="-138" dirty="0"/>
              <a:t> </a:t>
            </a:r>
            <a:r>
              <a:rPr dirty="0"/>
              <a:t>Lesk</a:t>
            </a:r>
            <a:r>
              <a:rPr spc="-57" dirty="0"/>
              <a:t> </a:t>
            </a:r>
            <a:r>
              <a:rPr spc="-8" dirty="0"/>
              <a:t>algorithm</a:t>
            </a:r>
          </a:p>
        </p:txBody>
      </p:sp>
      <p:sp>
        <p:nvSpPr>
          <p:cNvPr id="5" name="object 5"/>
          <p:cNvSpPr/>
          <p:nvPr/>
        </p:nvSpPr>
        <p:spPr>
          <a:xfrm>
            <a:off x="4644281" y="2155595"/>
            <a:ext cx="1516046" cy="495035"/>
          </a:xfrm>
          <a:custGeom>
            <a:avLst/>
            <a:gdLst/>
            <a:ahLst/>
            <a:cxnLst/>
            <a:rect l="l" t="t" r="r" b="b"/>
            <a:pathLst>
              <a:path w="186690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1765292" y="0"/>
                </a:lnTo>
                <a:lnTo>
                  <a:pt x="1804839" y="7984"/>
                </a:lnTo>
                <a:lnTo>
                  <a:pt x="1837134" y="29758"/>
                </a:lnTo>
                <a:lnTo>
                  <a:pt x="1858908" y="62053"/>
                </a:lnTo>
                <a:lnTo>
                  <a:pt x="1866892" y="101601"/>
                </a:lnTo>
                <a:lnTo>
                  <a:pt x="1866892" y="507997"/>
                </a:lnTo>
                <a:lnTo>
                  <a:pt x="1858908" y="547545"/>
                </a:lnTo>
                <a:lnTo>
                  <a:pt x="1837134" y="579840"/>
                </a:lnTo>
                <a:lnTo>
                  <a:pt x="1804839" y="601614"/>
                </a:lnTo>
                <a:lnTo>
                  <a:pt x="1765292" y="609598"/>
                </a:lnTo>
                <a:lnTo>
                  <a:pt x="101601" y="609598"/>
                </a:lnTo>
                <a:lnTo>
                  <a:pt x="62053" y="601614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101599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 sz="1462"/>
          </a:p>
        </p:txBody>
      </p:sp>
      <p:sp>
        <p:nvSpPr>
          <p:cNvPr id="6" name="object 6"/>
          <p:cNvSpPr/>
          <p:nvPr/>
        </p:nvSpPr>
        <p:spPr>
          <a:xfrm>
            <a:off x="8253447" y="2650630"/>
            <a:ext cx="1722311" cy="495035"/>
          </a:xfrm>
          <a:custGeom>
            <a:avLst/>
            <a:gdLst/>
            <a:ahLst/>
            <a:cxnLst/>
            <a:rect l="l" t="t" r="r" b="b"/>
            <a:pathLst>
              <a:path w="2120900" h="609600">
                <a:moveTo>
                  <a:pt x="0" y="101600"/>
                </a:moveTo>
                <a:lnTo>
                  <a:pt x="7984" y="62053"/>
                </a:lnTo>
                <a:lnTo>
                  <a:pt x="29757" y="29758"/>
                </a:lnTo>
                <a:lnTo>
                  <a:pt x="62052" y="7984"/>
                </a:lnTo>
                <a:lnTo>
                  <a:pt x="101600" y="0"/>
                </a:lnTo>
                <a:lnTo>
                  <a:pt x="2019292" y="0"/>
                </a:lnTo>
                <a:lnTo>
                  <a:pt x="2058839" y="7984"/>
                </a:lnTo>
                <a:lnTo>
                  <a:pt x="2091133" y="29758"/>
                </a:lnTo>
                <a:lnTo>
                  <a:pt x="2112907" y="62053"/>
                </a:lnTo>
                <a:lnTo>
                  <a:pt x="2120891" y="101600"/>
                </a:lnTo>
                <a:lnTo>
                  <a:pt x="2120891" y="507997"/>
                </a:lnTo>
                <a:lnTo>
                  <a:pt x="2112907" y="547545"/>
                </a:lnTo>
                <a:lnTo>
                  <a:pt x="2091133" y="579840"/>
                </a:lnTo>
                <a:lnTo>
                  <a:pt x="2058839" y="601614"/>
                </a:lnTo>
                <a:lnTo>
                  <a:pt x="2019292" y="609598"/>
                </a:lnTo>
                <a:lnTo>
                  <a:pt x="101600" y="609598"/>
                </a:lnTo>
                <a:lnTo>
                  <a:pt x="62052" y="601614"/>
                </a:lnTo>
                <a:lnTo>
                  <a:pt x="29757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0"/>
                </a:lnTo>
                <a:close/>
              </a:path>
            </a:pathLst>
          </a:custGeom>
          <a:ln w="1015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462"/>
          </a:p>
        </p:txBody>
      </p:sp>
      <p:sp>
        <p:nvSpPr>
          <p:cNvPr id="7" name="object 7"/>
          <p:cNvSpPr txBox="1"/>
          <p:nvPr/>
        </p:nvSpPr>
        <p:spPr>
          <a:xfrm>
            <a:off x="731311" y="1224508"/>
            <a:ext cx="10199277" cy="2357210"/>
          </a:xfrm>
          <a:prstGeom prst="rect">
            <a:avLst/>
          </a:prstGeom>
        </p:spPr>
        <p:txBody>
          <a:bodyPr vert="horz" wrap="square" lIns="0" tIns="10313" rIns="0" bIns="0" rtlCol="0">
            <a:spAutoFit/>
          </a:bodyPr>
          <a:lstStyle/>
          <a:p>
            <a:pPr marL="600256">
              <a:lnSpc>
                <a:spcPts val="3265"/>
              </a:lnSpc>
              <a:spcBef>
                <a:spcPts val="81"/>
              </a:spcBef>
            </a:pPr>
            <a:r>
              <a:rPr sz="2842" dirty="0">
                <a:latin typeface="Carlito"/>
                <a:cs typeface="Carlito"/>
              </a:rPr>
              <a:t>Choose</a:t>
            </a:r>
            <a:r>
              <a:rPr sz="2842" spc="49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sense</a:t>
            </a:r>
            <a:r>
              <a:rPr sz="2842" spc="-24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with</a:t>
            </a:r>
            <a:r>
              <a:rPr sz="2842" spc="-85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most</a:t>
            </a:r>
            <a:r>
              <a:rPr sz="2842" spc="-45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word</a:t>
            </a:r>
            <a:r>
              <a:rPr sz="2842" spc="-89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overlap</a:t>
            </a:r>
            <a:r>
              <a:rPr sz="2842" spc="-24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between</a:t>
            </a:r>
            <a:r>
              <a:rPr sz="2842" spc="49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gloss</a:t>
            </a:r>
            <a:r>
              <a:rPr sz="2842" spc="32" dirty="0">
                <a:latin typeface="Carlito"/>
                <a:cs typeface="Carlito"/>
              </a:rPr>
              <a:t> </a:t>
            </a:r>
            <a:r>
              <a:rPr sz="2842" dirty="0">
                <a:latin typeface="Carlito"/>
                <a:cs typeface="Carlito"/>
              </a:rPr>
              <a:t>and</a:t>
            </a:r>
            <a:r>
              <a:rPr sz="2842" spc="-93" dirty="0">
                <a:latin typeface="Carlito"/>
                <a:cs typeface="Carlito"/>
              </a:rPr>
              <a:t> </a:t>
            </a:r>
            <a:r>
              <a:rPr sz="2842" spc="-8" dirty="0">
                <a:latin typeface="Carlito"/>
                <a:cs typeface="Carlito"/>
              </a:rPr>
              <a:t>context</a:t>
            </a:r>
            <a:endParaRPr sz="2842" dirty="0">
              <a:latin typeface="Carlito"/>
              <a:cs typeface="Carlito"/>
            </a:endParaRPr>
          </a:p>
          <a:p>
            <a:pPr marL="996301">
              <a:lnSpc>
                <a:spcPts val="2972"/>
              </a:lnSpc>
            </a:pPr>
            <a:r>
              <a:rPr sz="2599" dirty="0">
                <a:latin typeface="Carlito"/>
                <a:cs typeface="Carlito"/>
              </a:rPr>
              <a:t>(not</a:t>
            </a:r>
            <a:r>
              <a:rPr sz="2599" spc="-81" dirty="0">
                <a:latin typeface="Carlito"/>
                <a:cs typeface="Carlito"/>
              </a:rPr>
              <a:t> </a:t>
            </a:r>
            <a:r>
              <a:rPr sz="2599" dirty="0">
                <a:latin typeface="Carlito"/>
                <a:cs typeface="Carlito"/>
              </a:rPr>
              <a:t>counting</a:t>
            </a:r>
            <a:r>
              <a:rPr sz="2599" spc="-102" dirty="0">
                <a:latin typeface="Carlito"/>
                <a:cs typeface="Carlito"/>
              </a:rPr>
              <a:t> </a:t>
            </a:r>
            <a:r>
              <a:rPr sz="2599" dirty="0">
                <a:latin typeface="Carlito"/>
                <a:cs typeface="Carlito"/>
              </a:rPr>
              <a:t>function</a:t>
            </a:r>
            <a:r>
              <a:rPr sz="2599" spc="-73" dirty="0">
                <a:latin typeface="Carlito"/>
                <a:cs typeface="Carlito"/>
              </a:rPr>
              <a:t> </a:t>
            </a:r>
            <a:r>
              <a:rPr sz="2599" spc="-8" dirty="0">
                <a:latin typeface="Carlito"/>
                <a:cs typeface="Carlito"/>
              </a:rPr>
              <a:t>words)</a:t>
            </a:r>
            <a:endParaRPr sz="2599" dirty="0">
              <a:latin typeface="Carlito"/>
              <a:cs typeface="Carlito"/>
            </a:endParaRPr>
          </a:p>
          <a:p>
            <a:pPr marL="10314" marR="385216">
              <a:lnSpc>
                <a:spcPct val="100899"/>
              </a:lnSpc>
              <a:spcBef>
                <a:spcPts val="938"/>
              </a:spcBef>
            </a:pPr>
            <a:r>
              <a:rPr sz="3086" dirty="0">
                <a:latin typeface="Carlito"/>
                <a:cs typeface="Carlito"/>
              </a:rPr>
              <a:t>The</a:t>
            </a:r>
            <a:r>
              <a:rPr sz="3086" spc="-4" dirty="0">
                <a:latin typeface="Carlito"/>
                <a:cs typeface="Carlito"/>
              </a:rPr>
              <a:t> </a:t>
            </a:r>
            <a:r>
              <a:rPr sz="3086" b="1" dirty="0">
                <a:solidFill>
                  <a:srgbClr val="0000FF"/>
                </a:solidFill>
                <a:latin typeface="Carlito"/>
                <a:cs typeface="Carlito"/>
              </a:rPr>
              <a:t>bank</a:t>
            </a:r>
            <a:r>
              <a:rPr sz="3086" b="1" spc="49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can</a:t>
            </a:r>
            <a:r>
              <a:rPr sz="3086" spc="-8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guarantee</a:t>
            </a:r>
            <a:r>
              <a:rPr sz="3086" spc="73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deposits</a:t>
            </a:r>
            <a:r>
              <a:rPr sz="3086" spc="4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will</a:t>
            </a:r>
            <a:r>
              <a:rPr sz="3086" spc="-69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eventually</a:t>
            </a:r>
            <a:r>
              <a:rPr sz="3086" spc="49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cover</a:t>
            </a:r>
            <a:r>
              <a:rPr sz="3086" spc="49" dirty="0">
                <a:latin typeface="Carlito"/>
                <a:cs typeface="Carlito"/>
              </a:rPr>
              <a:t> </a:t>
            </a:r>
            <a:r>
              <a:rPr sz="3086" spc="-8" dirty="0">
                <a:latin typeface="Carlito"/>
                <a:cs typeface="Carlito"/>
              </a:rPr>
              <a:t>future </a:t>
            </a:r>
            <a:r>
              <a:rPr sz="3086" dirty="0">
                <a:latin typeface="Carlito"/>
                <a:cs typeface="Carlito"/>
              </a:rPr>
              <a:t>tuition</a:t>
            </a:r>
            <a:r>
              <a:rPr sz="3086" spc="-61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costs</a:t>
            </a:r>
            <a:r>
              <a:rPr sz="3086" spc="41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because</a:t>
            </a:r>
            <a:r>
              <a:rPr sz="3086" spc="118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it</a:t>
            </a:r>
            <a:r>
              <a:rPr sz="3086" spc="-32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invests</a:t>
            </a:r>
            <a:r>
              <a:rPr sz="3086" spc="37" dirty="0">
                <a:latin typeface="Carlito"/>
                <a:cs typeface="Carlito"/>
              </a:rPr>
              <a:t> </a:t>
            </a:r>
            <a:r>
              <a:rPr sz="3086" dirty="0">
                <a:latin typeface="Carlito"/>
                <a:cs typeface="Carlito"/>
              </a:rPr>
              <a:t>in</a:t>
            </a:r>
            <a:r>
              <a:rPr sz="3086" spc="-53" dirty="0">
                <a:latin typeface="Carlito"/>
                <a:cs typeface="Carlito"/>
              </a:rPr>
              <a:t> </a:t>
            </a:r>
            <a:r>
              <a:rPr sz="3086" spc="-81" dirty="0">
                <a:latin typeface="Carlito"/>
                <a:cs typeface="Carlito"/>
              </a:rPr>
              <a:t>adjustable-</a:t>
            </a:r>
            <a:r>
              <a:rPr sz="3086" spc="-2379" dirty="0">
                <a:latin typeface="Carlito"/>
                <a:cs typeface="Carlito"/>
              </a:rPr>
              <a:t>­</a:t>
            </a:r>
            <a:r>
              <a:rPr sz="3086" spc="-483" dirty="0">
                <a:latin typeface="Carlito"/>
                <a:cs typeface="Carlito"/>
              </a:rPr>
              <a:t>‐rate</a:t>
            </a:r>
            <a:r>
              <a:rPr sz="3086" spc="122" dirty="0">
                <a:latin typeface="Carlito"/>
                <a:cs typeface="Carlito"/>
              </a:rPr>
              <a:t> </a:t>
            </a:r>
            <a:r>
              <a:rPr sz="3086" spc="-8" dirty="0">
                <a:latin typeface="Carlito"/>
                <a:cs typeface="Carlito"/>
              </a:rPr>
              <a:t>mortgage securities.</a:t>
            </a:r>
            <a:endParaRPr sz="3086" dirty="0">
              <a:latin typeface="Carlito"/>
              <a:cs typeface="Carli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F4D66F-6049-2B6E-799B-7B217702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4" y="3645024"/>
            <a:ext cx="10443353" cy="3084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7D52-0055-7354-334E-385D1A32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4" y="25746"/>
            <a:ext cx="10692765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WSD -</a:t>
            </a:r>
            <a:r>
              <a:rPr lang="en-IN" dirty="0"/>
              <a:t>Word-in-Context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B74E-E741-4F5C-89F7-637CB0895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3" y="908720"/>
            <a:ext cx="114492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Here the system is given </a:t>
            </a:r>
            <a:r>
              <a:rPr lang="en-US" sz="2400" dirty="0">
                <a:solidFill>
                  <a:srgbClr val="FF0000"/>
                </a:solidFill>
              </a:rPr>
              <a:t>two sentences</a:t>
            </a:r>
            <a:r>
              <a:rPr lang="en-US" sz="2400" dirty="0"/>
              <a:t>, each with the </a:t>
            </a:r>
            <a:r>
              <a:rPr lang="en-US" sz="2400" dirty="0">
                <a:solidFill>
                  <a:srgbClr val="FF0000"/>
                </a:solidFill>
              </a:rPr>
              <a:t>same target word </a:t>
            </a:r>
            <a:r>
              <a:rPr lang="en-US" sz="2400" dirty="0"/>
              <a:t>but in a </a:t>
            </a:r>
            <a:r>
              <a:rPr lang="en-US" sz="2400" dirty="0">
                <a:solidFill>
                  <a:srgbClr val="FF0000"/>
                </a:solidFill>
              </a:rPr>
              <a:t>different sentential context. </a:t>
            </a:r>
            <a:r>
              <a:rPr lang="en-US" sz="2400" dirty="0"/>
              <a:t>The system must decide whether the target words are used in the </a:t>
            </a:r>
            <a:r>
              <a:rPr lang="en-US" sz="2400" b="1" dirty="0"/>
              <a:t>same sense cluster (marked True) </a:t>
            </a:r>
            <a:r>
              <a:rPr lang="en-US" sz="2400" dirty="0"/>
              <a:t>in the two sentences or in a </a:t>
            </a:r>
            <a:r>
              <a:rPr lang="en-US" sz="2400" b="1" dirty="0"/>
              <a:t>different sense ( marked False)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FE415-B278-C104-5EF2-985108B6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37" b="59616"/>
          <a:stretch/>
        </p:blipFill>
        <p:spPr>
          <a:xfrm>
            <a:off x="156298" y="2492896"/>
            <a:ext cx="11472759" cy="23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2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0174-6C8F-CF9E-7692-3B04E6FF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7" y="86351"/>
            <a:ext cx="10692765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WORD SIMILARITY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48E5F-453E-48F9-125B-0E0CAE1132B5}"/>
              </a:ext>
            </a:extLst>
          </p:cNvPr>
          <p:cNvSpPr txBox="1"/>
          <p:nvPr/>
        </p:nvSpPr>
        <p:spPr>
          <a:xfrm>
            <a:off x="107777" y="745610"/>
            <a:ext cx="115932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Vectors and documents: </a:t>
            </a:r>
            <a:r>
              <a:rPr lang="en-US" sz="2400" dirty="0"/>
              <a:t>vector semantics is to represent </a:t>
            </a:r>
            <a:r>
              <a:rPr lang="en-US" sz="2400" dirty="0">
                <a:solidFill>
                  <a:srgbClr val="FF0000"/>
                </a:solidFill>
              </a:rPr>
              <a:t>a word as a point in a multidimensional semantic space </a:t>
            </a:r>
            <a:r>
              <a:rPr lang="en-US" sz="2400" dirty="0"/>
              <a:t>from </a:t>
            </a:r>
            <a:r>
              <a:rPr lang="en-US" sz="2400" dirty="0">
                <a:solidFill>
                  <a:srgbClr val="FF0000"/>
                </a:solidFill>
              </a:rPr>
              <a:t>the distributions of embeddings word neighbors.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64C96-2833-4C65-865D-786EDEC5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7" t="4222" r="3927" b="47325"/>
          <a:stretch/>
        </p:blipFill>
        <p:spPr>
          <a:xfrm>
            <a:off x="695685" y="2243249"/>
            <a:ext cx="6436282" cy="15896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0AB52-EB9B-6C62-921F-FB8855FC4413}"/>
              </a:ext>
            </a:extLst>
          </p:cNvPr>
          <p:cNvSpPr/>
          <p:nvPr/>
        </p:nvSpPr>
        <p:spPr>
          <a:xfrm>
            <a:off x="273204" y="2336744"/>
            <a:ext cx="324036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B67C4-DBB4-C57C-45EB-E610B1084D09}"/>
              </a:ext>
            </a:extLst>
          </p:cNvPr>
          <p:cNvSpPr txBox="1"/>
          <p:nvPr/>
        </p:nvSpPr>
        <p:spPr>
          <a:xfrm>
            <a:off x="12741" y="2770443"/>
            <a:ext cx="682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WORDS</a:t>
            </a:r>
            <a:endParaRPr lang="en-IN" sz="1200" b="1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337884C-F4C2-BBC2-8D83-DDA7FAB45F22}"/>
              </a:ext>
            </a:extLst>
          </p:cNvPr>
          <p:cNvSpPr/>
          <p:nvPr/>
        </p:nvSpPr>
        <p:spPr>
          <a:xfrm>
            <a:off x="1875382" y="1960735"/>
            <a:ext cx="432048" cy="267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E43EC-60B4-5848-3392-6A623600C1D8}"/>
              </a:ext>
            </a:extLst>
          </p:cNvPr>
          <p:cNvSpPr txBox="1"/>
          <p:nvPr/>
        </p:nvSpPr>
        <p:spPr>
          <a:xfrm>
            <a:off x="2307430" y="1966251"/>
            <a:ext cx="102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DOCUMENTS</a:t>
            </a:r>
            <a:endParaRPr lang="en-IN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620E-4649-6619-D6BD-3FE4AE40F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89" y="1669428"/>
            <a:ext cx="4748561" cy="2479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08E60-D2D3-6947-93A9-AB4E5C48CEA7}"/>
              </a:ext>
            </a:extLst>
          </p:cNvPr>
          <p:cNvSpPr txBox="1"/>
          <p:nvPr/>
        </p:nvSpPr>
        <p:spPr>
          <a:xfrm>
            <a:off x="3768158" y="1849087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Term – document matrix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BDC86-0BC5-8480-4ECF-E06D69A2A1B8}"/>
              </a:ext>
            </a:extLst>
          </p:cNvPr>
          <p:cNvSpPr txBox="1"/>
          <p:nvPr/>
        </p:nvSpPr>
        <p:spPr>
          <a:xfrm>
            <a:off x="1220258" y="4314918"/>
            <a:ext cx="452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Word – word matrix/ word-content matrix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45A979-4C5B-CB4F-AAC0-5EC453360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0" y="4675841"/>
            <a:ext cx="6004718" cy="1779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E0B9F-D78C-0F81-2959-F6D81EE80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82" y="4390169"/>
            <a:ext cx="5689027" cy="23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7DDE-5E57-60DB-EBC2-F55ED091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952" y="0"/>
            <a:ext cx="5976664" cy="1143000"/>
          </a:xfrm>
        </p:spPr>
        <p:txBody>
          <a:bodyPr>
            <a:noAutofit/>
          </a:bodyPr>
          <a:lstStyle/>
          <a:p>
            <a:r>
              <a:rPr lang="en-IN" sz="3600" dirty="0"/>
              <a:t>Cosine for measuring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7F9B-FF25-E447-B307-D4244F05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5" r="21064"/>
          <a:stretch/>
        </p:blipFill>
        <p:spPr>
          <a:xfrm>
            <a:off x="-15726" y="0"/>
            <a:ext cx="4968552" cy="2795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E8825-42DE-4976-95CD-F44E2244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3" y="3861048"/>
            <a:ext cx="8275847" cy="288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A2C16-0C8D-8C67-BD49-6C3878B1F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609" y="836713"/>
            <a:ext cx="577129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4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4" ma:contentTypeDescription="Create a new document." ma:contentTypeScope="" ma:versionID="e81a1a7dd6fade02954d078aa3427748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09227fdc07b02cec8d2dcb19b26e5d9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346D81-1856-4F97-BCF0-E4ED0DCFFE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4A4E1F-71A8-471E-A3F9-3EFDE16AB6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3528e-c29d-4111-b526-c93a7a094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ECD458-DBE1-40B9-8520-9FBEC122F8D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1179</Words>
  <Application>Microsoft Office PowerPoint</Application>
  <PresentationFormat>Custom</PresentationFormat>
  <Paragraphs>92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Arial</vt:lpstr>
      <vt:lpstr>Calibri</vt:lpstr>
      <vt:lpstr>Carlito</vt:lpstr>
      <vt:lpstr>Courier New</vt:lpstr>
      <vt:lpstr>Times New Roman</vt:lpstr>
      <vt:lpstr>Verdana</vt:lpstr>
      <vt:lpstr>Office Theme</vt:lpstr>
      <vt:lpstr>1_Office Theme</vt:lpstr>
      <vt:lpstr>Relationships among Lexemes &amp; senses </vt:lpstr>
      <vt:lpstr>WSD Methods</vt:lpstr>
      <vt:lpstr>PowerPoint Presentation</vt:lpstr>
      <vt:lpstr>PowerPoint Presentation</vt:lpstr>
      <vt:lpstr>Simplified Lesk algorithm</vt:lpstr>
      <vt:lpstr>The Simplified Lesk algorithm</vt:lpstr>
      <vt:lpstr>WSD -Word-in-Context Evaluation</vt:lpstr>
      <vt:lpstr>WORD SIMILARITY</vt:lpstr>
      <vt:lpstr>Cosine for measuring similarity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 </vt:lpstr>
      <vt:lpstr>TF-IDF (Term Frequency – Inverse Document Frequency)</vt:lpstr>
      <vt:lpstr>PowerPoint Presentation</vt:lpstr>
      <vt:lpstr>https://youtu.be/jKUwzgzdz3U?si=vU5ODOZUvhH7svxL </vt:lpstr>
      <vt:lpstr>PowerPoint Presentation</vt:lpstr>
      <vt:lpstr>PowerPoint Presentation</vt:lpstr>
      <vt:lpstr>LIMITATIONS OF WORD2VEC</vt:lpstr>
      <vt:lpstr>FASTTEXT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Aastha Kumar</cp:lastModifiedBy>
  <cp:revision>72</cp:revision>
  <dcterms:created xsi:type="dcterms:W3CDTF">2023-11-03T04:49:01Z</dcterms:created>
  <dcterms:modified xsi:type="dcterms:W3CDTF">2024-11-27T10:50:30Z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0x0101000C30828B62F68548B536606B169F73C7</vt:lpwstr>
  </property>
</Properties>
</file>